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9" r:id="rId6"/>
    <p:sldId id="265" r:id="rId7"/>
    <p:sldId id="316" r:id="rId8"/>
    <p:sldId id="257" r:id="rId9"/>
    <p:sldId id="311" r:id="rId10"/>
    <p:sldId id="258" r:id="rId11"/>
    <p:sldId id="262" r:id="rId12"/>
    <p:sldId id="260" r:id="rId13"/>
    <p:sldId id="312" r:id="rId14"/>
    <p:sldId id="313" r:id="rId15"/>
    <p:sldId id="314" r:id="rId16"/>
    <p:sldId id="321" r:id="rId17"/>
    <p:sldId id="322" r:id="rId18"/>
    <p:sldId id="332" r:id="rId19"/>
    <p:sldId id="272" r:id="rId20"/>
    <p:sldId id="267" r:id="rId21"/>
    <p:sldId id="271" r:id="rId22"/>
    <p:sldId id="317" r:id="rId23"/>
    <p:sldId id="318" r:id="rId24"/>
    <p:sldId id="326" r:id="rId25"/>
    <p:sldId id="327" r:id="rId26"/>
    <p:sldId id="328" r:id="rId27"/>
    <p:sldId id="329" r:id="rId28"/>
    <p:sldId id="330" r:id="rId29"/>
    <p:sldId id="331" r:id="rId30"/>
    <p:sldId id="266" r:id="rId31"/>
    <p:sldId id="323" r:id="rId32"/>
    <p:sldId id="273" r:id="rId33"/>
    <p:sldId id="324" r:id="rId34"/>
    <p:sldId id="325" r:id="rId35"/>
    <p:sldId id="290" r:id="rId36"/>
    <p:sldId id="281" r:id="rId37"/>
    <p:sldId id="276" r:id="rId38"/>
    <p:sldId id="270" r:id="rId39"/>
    <p:sldId id="305" r:id="rId40"/>
    <p:sldId id="263" r:id="rId41"/>
    <p:sldId id="264" r:id="rId42"/>
    <p:sldId id="280" r:id="rId43"/>
    <p:sldId id="304" r:id="rId44"/>
    <p:sldId id="320" r:id="rId45"/>
    <p:sldId id="294" r:id="rId46"/>
    <p:sldId id="284" r:id="rId47"/>
    <p:sldId id="308" r:id="rId48"/>
    <p:sldId id="288" r:id="rId49"/>
    <p:sldId id="289" r:id="rId50"/>
    <p:sldId id="283" r:id="rId51"/>
    <p:sldId id="291" r:id="rId52"/>
    <p:sldId id="277" r:id="rId53"/>
    <p:sldId id="292" r:id="rId54"/>
    <p:sldId id="282" r:id="rId55"/>
    <p:sldId id="293" r:id="rId56"/>
  </p:sldIdLst>
  <p:sldSz cx="9144000" cy="5143500" type="screen16x9"/>
  <p:notesSz cx="7102475" cy="9037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1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74"/>
  </p:normalViewPr>
  <p:slideViewPr>
    <p:cSldViewPr snapToGrid="0" snapToObjects="1">
      <p:cViewPr varScale="1">
        <p:scale>
          <a:sx n="118" d="100"/>
          <a:sy n="118" d="100"/>
        </p:scale>
        <p:origin x="336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59528"/>
            <a:ext cx="7772400" cy="742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662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5090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5090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55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6587"/>
            <a:ext cx="4040188" cy="300256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600"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latin typeface="Arial" charset="0"/>
                <a:ea typeface="Arial" charset="0"/>
                <a:cs typeface="Arial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555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06587"/>
            <a:ext cx="4041775" cy="300256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600"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latin typeface="Arial" charset="0"/>
                <a:ea typeface="Arial" charset="0"/>
                <a:cs typeface="Arial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3478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51863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charset="0"/>
                <a:ea typeface="Arial" charset="0"/>
                <a:cs typeface="Arial" charset="0"/>
              </a:defRPr>
            </a:lvl1pPr>
            <a:lvl2pPr>
              <a:defRPr sz="2800"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647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50722"/>
            <a:ext cx="5486400" cy="54167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09853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47017"/>
            <a:ext cx="5486400" cy="769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9" r:id="rId3"/>
    <p:sldLayoutId id="2147493460" r:id="rId4"/>
    <p:sldLayoutId id="2147493463" r:id="rId5"/>
    <p:sldLayoutId id="214749346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scratchjr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file:///C:\Users\Laptop\Desktop\scratchjr%20001.M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ciWPaEgscr0&amp;feature=youtu.b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scratchjr.org/teach/activit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scratch.mit.edu/mystuff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ratchjr.org/pdfs/blocks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mailto:ssnider@tw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slide" Target="slide9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scratchjr.org/teach/activit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Laptop\Desktop\MakerspaceResearchPlayfulReport-Chapters-1-and-2.pdf" TargetMode="Externa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Laptop\Desktop\PlantingASeedAlgorithms.w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82" y="3691719"/>
            <a:ext cx="8911988" cy="13579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Literacy is at the Heart of Coding Playgrounds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for Young Learners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1800" dirty="0"/>
              <a:t>Dr. Peggy S. Lisenbee,  Assistant Professor of Early Childhood Dev &amp; Education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" y="457200"/>
            <a:ext cx="553242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Download </a:t>
            </a:r>
            <a:r>
              <a:rPr lang="en-US" sz="2000" b="1" dirty="0" err="1" smtClean="0"/>
              <a:t>ScratchJr</a:t>
            </a:r>
            <a:r>
              <a:rPr lang="en-US" sz="2000" dirty="0" smtClean="0"/>
              <a:t> and </a:t>
            </a:r>
            <a:r>
              <a:rPr lang="en-US" sz="2000" b="1" dirty="0" smtClean="0"/>
              <a:t>Lego </a:t>
            </a:r>
            <a:r>
              <a:rPr lang="en-US" sz="2000" b="1" dirty="0" err="1" smtClean="0"/>
              <a:t>WeDo</a:t>
            </a:r>
            <a:r>
              <a:rPr lang="en-US" sz="2000" b="1" dirty="0" smtClean="0"/>
              <a:t> </a:t>
            </a:r>
            <a:r>
              <a:rPr lang="en-US" sz="2000" dirty="0" smtClean="0"/>
              <a:t>on your tablet. </a:t>
            </a:r>
          </a:p>
          <a:p>
            <a:r>
              <a:rPr lang="en-US" sz="2000" dirty="0" smtClean="0"/>
              <a:t>IF you only have a computer, find these websites to view information, but you won’t be able to interact with </a:t>
            </a:r>
            <a:r>
              <a:rPr lang="en-US" sz="2000" dirty="0" err="1" smtClean="0"/>
              <a:t>ScratchJr</a:t>
            </a:r>
            <a:r>
              <a:rPr lang="en-US" sz="2000" dirty="0" smtClean="0"/>
              <a:t> (but you </a:t>
            </a:r>
            <a:r>
              <a:rPr lang="en-US" sz="2000" dirty="0" smtClean="0"/>
              <a:t>interact on</a:t>
            </a:r>
            <a:r>
              <a:rPr lang="en-US" sz="2000" dirty="0" smtClean="0"/>
              <a:t> </a:t>
            </a:r>
            <a:r>
              <a:rPr lang="en-US" sz="2000" dirty="0" smtClean="0"/>
              <a:t>Scratch).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639" y="203197"/>
            <a:ext cx="2550939" cy="9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0" y="0"/>
            <a:ext cx="4819048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712" y="68580"/>
            <a:ext cx="4819048" cy="47625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026920" y="1714500"/>
            <a:ext cx="1494780" cy="1280160"/>
          </a:xfrm>
          <a:custGeom>
            <a:avLst/>
            <a:gdLst>
              <a:gd name="connsiteX0" fmla="*/ 160020 w 1494780"/>
              <a:gd name="connsiteY0" fmla="*/ 350520 h 1280160"/>
              <a:gd name="connsiteX1" fmla="*/ 152400 w 1494780"/>
              <a:gd name="connsiteY1" fmla="*/ 441960 h 1280160"/>
              <a:gd name="connsiteX2" fmla="*/ 144780 w 1494780"/>
              <a:gd name="connsiteY2" fmla="*/ 464820 h 1280160"/>
              <a:gd name="connsiteX3" fmla="*/ 137160 w 1494780"/>
              <a:gd name="connsiteY3" fmla="*/ 495300 h 1280160"/>
              <a:gd name="connsiteX4" fmla="*/ 129540 w 1494780"/>
              <a:gd name="connsiteY4" fmla="*/ 541020 h 1280160"/>
              <a:gd name="connsiteX5" fmla="*/ 114300 w 1494780"/>
              <a:gd name="connsiteY5" fmla="*/ 571500 h 1280160"/>
              <a:gd name="connsiteX6" fmla="*/ 106680 w 1494780"/>
              <a:gd name="connsiteY6" fmla="*/ 594360 h 1280160"/>
              <a:gd name="connsiteX7" fmla="*/ 99060 w 1494780"/>
              <a:gd name="connsiteY7" fmla="*/ 624840 h 1280160"/>
              <a:gd name="connsiteX8" fmla="*/ 83820 w 1494780"/>
              <a:gd name="connsiteY8" fmla="*/ 647700 h 1280160"/>
              <a:gd name="connsiteX9" fmla="*/ 114300 w 1494780"/>
              <a:gd name="connsiteY9" fmla="*/ 662940 h 1280160"/>
              <a:gd name="connsiteX10" fmla="*/ 190500 w 1494780"/>
              <a:gd name="connsiteY10" fmla="*/ 640080 h 1280160"/>
              <a:gd name="connsiteX11" fmla="*/ 213360 w 1494780"/>
              <a:gd name="connsiteY11" fmla="*/ 617220 h 1280160"/>
              <a:gd name="connsiteX12" fmla="*/ 274320 w 1494780"/>
              <a:gd name="connsiteY12" fmla="*/ 525780 h 1280160"/>
              <a:gd name="connsiteX13" fmla="*/ 403860 w 1494780"/>
              <a:gd name="connsiteY13" fmla="*/ 426720 h 1280160"/>
              <a:gd name="connsiteX14" fmla="*/ 487680 w 1494780"/>
              <a:gd name="connsiteY14" fmla="*/ 381000 h 1280160"/>
              <a:gd name="connsiteX15" fmla="*/ 609600 w 1494780"/>
              <a:gd name="connsiteY15" fmla="*/ 297180 h 1280160"/>
              <a:gd name="connsiteX16" fmla="*/ 640080 w 1494780"/>
              <a:gd name="connsiteY16" fmla="*/ 281940 h 1280160"/>
              <a:gd name="connsiteX17" fmla="*/ 662940 w 1494780"/>
              <a:gd name="connsiteY17" fmla="*/ 259080 h 1280160"/>
              <a:gd name="connsiteX18" fmla="*/ 716280 w 1494780"/>
              <a:gd name="connsiteY18" fmla="*/ 228600 h 1280160"/>
              <a:gd name="connsiteX19" fmla="*/ 762000 w 1494780"/>
              <a:gd name="connsiteY19" fmla="*/ 213360 h 1280160"/>
              <a:gd name="connsiteX20" fmla="*/ 914400 w 1494780"/>
              <a:gd name="connsiteY20" fmla="*/ 220980 h 1280160"/>
              <a:gd name="connsiteX21" fmla="*/ 937260 w 1494780"/>
              <a:gd name="connsiteY21" fmla="*/ 228600 h 1280160"/>
              <a:gd name="connsiteX22" fmla="*/ 944880 w 1494780"/>
              <a:gd name="connsiteY22" fmla="*/ 266700 h 1280160"/>
              <a:gd name="connsiteX23" fmla="*/ 891540 w 1494780"/>
              <a:gd name="connsiteY23" fmla="*/ 381000 h 1280160"/>
              <a:gd name="connsiteX24" fmla="*/ 845820 w 1494780"/>
              <a:gd name="connsiteY24" fmla="*/ 457200 h 1280160"/>
              <a:gd name="connsiteX25" fmla="*/ 769620 w 1494780"/>
              <a:gd name="connsiteY25" fmla="*/ 518160 h 1280160"/>
              <a:gd name="connsiteX26" fmla="*/ 723900 w 1494780"/>
              <a:gd name="connsiteY26" fmla="*/ 579120 h 1280160"/>
              <a:gd name="connsiteX27" fmla="*/ 632460 w 1494780"/>
              <a:gd name="connsiteY27" fmla="*/ 670560 h 1280160"/>
              <a:gd name="connsiteX28" fmla="*/ 495300 w 1494780"/>
              <a:gd name="connsiteY28" fmla="*/ 914400 h 1280160"/>
              <a:gd name="connsiteX29" fmla="*/ 365760 w 1494780"/>
              <a:gd name="connsiteY29" fmla="*/ 1059180 h 1280160"/>
              <a:gd name="connsiteX30" fmla="*/ 121920 w 1494780"/>
              <a:gd name="connsiteY30" fmla="*/ 1211580 h 1280160"/>
              <a:gd name="connsiteX31" fmla="*/ 60960 w 1494780"/>
              <a:gd name="connsiteY31" fmla="*/ 1249680 h 1280160"/>
              <a:gd name="connsiteX32" fmla="*/ 30480 w 1494780"/>
              <a:gd name="connsiteY32" fmla="*/ 1272540 h 1280160"/>
              <a:gd name="connsiteX33" fmla="*/ 0 w 1494780"/>
              <a:gd name="connsiteY33" fmla="*/ 1280160 h 1280160"/>
              <a:gd name="connsiteX34" fmla="*/ 68580 w 1494780"/>
              <a:gd name="connsiteY34" fmla="*/ 1150620 h 1280160"/>
              <a:gd name="connsiteX35" fmla="*/ 167640 w 1494780"/>
              <a:gd name="connsiteY35" fmla="*/ 1082040 h 1280160"/>
              <a:gd name="connsiteX36" fmla="*/ 251460 w 1494780"/>
              <a:gd name="connsiteY36" fmla="*/ 1005840 h 1280160"/>
              <a:gd name="connsiteX37" fmla="*/ 388620 w 1494780"/>
              <a:gd name="connsiteY37" fmla="*/ 891540 h 1280160"/>
              <a:gd name="connsiteX38" fmla="*/ 495300 w 1494780"/>
              <a:gd name="connsiteY38" fmla="*/ 784860 h 1280160"/>
              <a:gd name="connsiteX39" fmla="*/ 586740 w 1494780"/>
              <a:gd name="connsiteY39" fmla="*/ 701040 h 1280160"/>
              <a:gd name="connsiteX40" fmla="*/ 647700 w 1494780"/>
              <a:gd name="connsiteY40" fmla="*/ 655320 h 1280160"/>
              <a:gd name="connsiteX41" fmla="*/ 731520 w 1494780"/>
              <a:gd name="connsiteY41" fmla="*/ 617220 h 1280160"/>
              <a:gd name="connsiteX42" fmla="*/ 784860 w 1494780"/>
              <a:gd name="connsiteY42" fmla="*/ 586740 h 1280160"/>
              <a:gd name="connsiteX43" fmla="*/ 830580 w 1494780"/>
              <a:gd name="connsiteY43" fmla="*/ 571500 h 1280160"/>
              <a:gd name="connsiteX44" fmla="*/ 861060 w 1494780"/>
              <a:gd name="connsiteY44" fmla="*/ 556260 h 1280160"/>
              <a:gd name="connsiteX45" fmla="*/ 883920 w 1494780"/>
              <a:gd name="connsiteY45" fmla="*/ 548640 h 1280160"/>
              <a:gd name="connsiteX46" fmla="*/ 906780 w 1494780"/>
              <a:gd name="connsiteY46" fmla="*/ 533400 h 1280160"/>
              <a:gd name="connsiteX47" fmla="*/ 899160 w 1494780"/>
              <a:gd name="connsiteY47" fmla="*/ 541020 h 1280160"/>
              <a:gd name="connsiteX48" fmla="*/ 845820 w 1494780"/>
              <a:gd name="connsiteY48" fmla="*/ 594360 h 1280160"/>
              <a:gd name="connsiteX49" fmla="*/ 777240 w 1494780"/>
              <a:gd name="connsiteY49" fmla="*/ 640080 h 1280160"/>
              <a:gd name="connsiteX50" fmla="*/ 670560 w 1494780"/>
              <a:gd name="connsiteY50" fmla="*/ 685800 h 1280160"/>
              <a:gd name="connsiteX51" fmla="*/ 640080 w 1494780"/>
              <a:gd name="connsiteY51" fmla="*/ 708660 h 1280160"/>
              <a:gd name="connsiteX52" fmla="*/ 586740 w 1494780"/>
              <a:gd name="connsiteY52" fmla="*/ 731520 h 1280160"/>
              <a:gd name="connsiteX53" fmla="*/ 548640 w 1494780"/>
              <a:gd name="connsiteY53" fmla="*/ 746760 h 1280160"/>
              <a:gd name="connsiteX54" fmla="*/ 457200 w 1494780"/>
              <a:gd name="connsiteY54" fmla="*/ 777240 h 1280160"/>
              <a:gd name="connsiteX55" fmla="*/ 266700 w 1494780"/>
              <a:gd name="connsiteY55" fmla="*/ 815340 h 1280160"/>
              <a:gd name="connsiteX56" fmla="*/ 220980 w 1494780"/>
              <a:gd name="connsiteY56" fmla="*/ 838200 h 1280160"/>
              <a:gd name="connsiteX57" fmla="*/ 137160 w 1494780"/>
              <a:gd name="connsiteY57" fmla="*/ 853440 h 1280160"/>
              <a:gd name="connsiteX58" fmla="*/ 38100 w 1494780"/>
              <a:gd name="connsiteY58" fmla="*/ 845820 h 1280160"/>
              <a:gd name="connsiteX59" fmla="*/ 45720 w 1494780"/>
              <a:gd name="connsiteY59" fmla="*/ 723900 h 1280160"/>
              <a:gd name="connsiteX60" fmla="*/ 121920 w 1494780"/>
              <a:gd name="connsiteY60" fmla="*/ 586740 h 1280160"/>
              <a:gd name="connsiteX61" fmla="*/ 144780 w 1494780"/>
              <a:gd name="connsiteY61" fmla="*/ 541020 h 1280160"/>
              <a:gd name="connsiteX62" fmla="*/ 350520 w 1494780"/>
              <a:gd name="connsiteY62" fmla="*/ 381000 h 1280160"/>
              <a:gd name="connsiteX63" fmla="*/ 449580 w 1494780"/>
              <a:gd name="connsiteY63" fmla="*/ 281940 h 1280160"/>
              <a:gd name="connsiteX64" fmla="*/ 548640 w 1494780"/>
              <a:gd name="connsiteY64" fmla="*/ 198120 h 1280160"/>
              <a:gd name="connsiteX65" fmla="*/ 678180 w 1494780"/>
              <a:gd name="connsiteY65" fmla="*/ 68580 h 1280160"/>
              <a:gd name="connsiteX66" fmla="*/ 739140 w 1494780"/>
              <a:gd name="connsiteY66" fmla="*/ 45720 h 1280160"/>
              <a:gd name="connsiteX67" fmla="*/ 784860 w 1494780"/>
              <a:gd name="connsiteY67" fmla="*/ 22860 h 1280160"/>
              <a:gd name="connsiteX68" fmla="*/ 906780 w 1494780"/>
              <a:gd name="connsiteY68" fmla="*/ 0 h 1280160"/>
              <a:gd name="connsiteX69" fmla="*/ 1158240 w 1494780"/>
              <a:gd name="connsiteY69" fmla="*/ 7620 h 1280160"/>
              <a:gd name="connsiteX70" fmla="*/ 1219200 w 1494780"/>
              <a:gd name="connsiteY70" fmla="*/ 53340 h 1280160"/>
              <a:gd name="connsiteX71" fmla="*/ 1234440 w 1494780"/>
              <a:gd name="connsiteY71" fmla="*/ 91440 h 1280160"/>
              <a:gd name="connsiteX72" fmla="*/ 1264920 w 1494780"/>
              <a:gd name="connsiteY72" fmla="*/ 137160 h 1280160"/>
              <a:gd name="connsiteX73" fmla="*/ 1280160 w 1494780"/>
              <a:gd name="connsiteY73" fmla="*/ 198120 h 1280160"/>
              <a:gd name="connsiteX74" fmla="*/ 1295400 w 1494780"/>
              <a:gd name="connsiteY74" fmla="*/ 236220 h 1280160"/>
              <a:gd name="connsiteX75" fmla="*/ 1287780 w 1494780"/>
              <a:gd name="connsiteY75" fmla="*/ 701040 h 1280160"/>
              <a:gd name="connsiteX76" fmla="*/ 1272540 w 1494780"/>
              <a:gd name="connsiteY76" fmla="*/ 754380 h 1280160"/>
              <a:gd name="connsiteX77" fmla="*/ 1257300 w 1494780"/>
              <a:gd name="connsiteY77" fmla="*/ 838200 h 1280160"/>
              <a:gd name="connsiteX78" fmla="*/ 1226820 w 1494780"/>
              <a:gd name="connsiteY78" fmla="*/ 914400 h 1280160"/>
              <a:gd name="connsiteX79" fmla="*/ 1188720 w 1494780"/>
              <a:gd name="connsiteY79" fmla="*/ 1051560 h 1280160"/>
              <a:gd name="connsiteX80" fmla="*/ 1173480 w 1494780"/>
              <a:gd name="connsiteY80" fmla="*/ 1097280 h 1280160"/>
              <a:gd name="connsiteX81" fmla="*/ 1165860 w 1494780"/>
              <a:gd name="connsiteY81" fmla="*/ 1127760 h 1280160"/>
              <a:gd name="connsiteX82" fmla="*/ 1143000 w 1494780"/>
              <a:gd name="connsiteY82" fmla="*/ 1158240 h 1280160"/>
              <a:gd name="connsiteX83" fmla="*/ 1135380 w 1494780"/>
              <a:gd name="connsiteY83" fmla="*/ 1181100 h 1280160"/>
              <a:gd name="connsiteX84" fmla="*/ 1112520 w 1494780"/>
              <a:gd name="connsiteY84" fmla="*/ 1188720 h 1280160"/>
              <a:gd name="connsiteX85" fmla="*/ 1074420 w 1494780"/>
              <a:gd name="connsiteY85" fmla="*/ 1196340 h 1280160"/>
              <a:gd name="connsiteX86" fmla="*/ 967740 w 1494780"/>
              <a:gd name="connsiteY86" fmla="*/ 1188720 h 1280160"/>
              <a:gd name="connsiteX87" fmla="*/ 944880 w 1494780"/>
              <a:gd name="connsiteY87" fmla="*/ 1173480 h 1280160"/>
              <a:gd name="connsiteX88" fmla="*/ 868680 w 1494780"/>
              <a:gd name="connsiteY88" fmla="*/ 1150620 h 1280160"/>
              <a:gd name="connsiteX89" fmla="*/ 838200 w 1494780"/>
              <a:gd name="connsiteY89" fmla="*/ 1120140 h 1280160"/>
              <a:gd name="connsiteX90" fmla="*/ 769620 w 1494780"/>
              <a:gd name="connsiteY90" fmla="*/ 1104900 h 1280160"/>
              <a:gd name="connsiteX91" fmla="*/ 701040 w 1494780"/>
              <a:gd name="connsiteY91" fmla="*/ 1082040 h 1280160"/>
              <a:gd name="connsiteX92" fmla="*/ 586740 w 1494780"/>
              <a:gd name="connsiteY92" fmla="*/ 1036320 h 1280160"/>
              <a:gd name="connsiteX93" fmla="*/ 541020 w 1494780"/>
              <a:gd name="connsiteY93" fmla="*/ 1021080 h 1280160"/>
              <a:gd name="connsiteX94" fmla="*/ 419100 w 1494780"/>
              <a:gd name="connsiteY94" fmla="*/ 967740 h 1280160"/>
              <a:gd name="connsiteX95" fmla="*/ 335280 w 1494780"/>
              <a:gd name="connsiteY95" fmla="*/ 952500 h 1280160"/>
              <a:gd name="connsiteX96" fmla="*/ 182880 w 1494780"/>
              <a:gd name="connsiteY96" fmla="*/ 891540 h 1280160"/>
              <a:gd name="connsiteX97" fmla="*/ 121920 w 1494780"/>
              <a:gd name="connsiteY97" fmla="*/ 876300 h 1280160"/>
              <a:gd name="connsiteX98" fmla="*/ 548640 w 1494780"/>
              <a:gd name="connsiteY98" fmla="*/ 883920 h 1280160"/>
              <a:gd name="connsiteX99" fmla="*/ 746760 w 1494780"/>
              <a:gd name="connsiteY99" fmla="*/ 891540 h 1280160"/>
              <a:gd name="connsiteX100" fmla="*/ 899160 w 1494780"/>
              <a:gd name="connsiteY100" fmla="*/ 914400 h 1280160"/>
              <a:gd name="connsiteX101" fmla="*/ 1135380 w 1494780"/>
              <a:gd name="connsiteY101" fmla="*/ 937260 h 1280160"/>
              <a:gd name="connsiteX102" fmla="*/ 1226820 w 1494780"/>
              <a:gd name="connsiteY102" fmla="*/ 960120 h 1280160"/>
              <a:gd name="connsiteX103" fmla="*/ 1424940 w 1494780"/>
              <a:gd name="connsiteY103" fmla="*/ 975360 h 1280160"/>
              <a:gd name="connsiteX104" fmla="*/ 1470660 w 1494780"/>
              <a:gd name="connsiteY104" fmla="*/ 982980 h 1280160"/>
              <a:gd name="connsiteX105" fmla="*/ 1493520 w 1494780"/>
              <a:gd name="connsiteY105" fmla="*/ 990600 h 1280160"/>
              <a:gd name="connsiteX106" fmla="*/ 1447800 w 1494780"/>
              <a:gd name="connsiteY106" fmla="*/ 998220 h 1280160"/>
              <a:gd name="connsiteX107" fmla="*/ 1394460 w 1494780"/>
              <a:gd name="connsiteY107" fmla="*/ 975360 h 1280160"/>
              <a:gd name="connsiteX108" fmla="*/ 1348740 w 1494780"/>
              <a:gd name="connsiteY108" fmla="*/ 967740 h 1280160"/>
              <a:gd name="connsiteX109" fmla="*/ 1310640 w 1494780"/>
              <a:gd name="connsiteY109" fmla="*/ 960120 h 1280160"/>
              <a:gd name="connsiteX110" fmla="*/ 1158240 w 1494780"/>
              <a:gd name="connsiteY110" fmla="*/ 944880 h 1280160"/>
              <a:gd name="connsiteX111" fmla="*/ 922020 w 1494780"/>
              <a:gd name="connsiteY111" fmla="*/ 899160 h 1280160"/>
              <a:gd name="connsiteX112" fmla="*/ 480060 w 1494780"/>
              <a:gd name="connsiteY112" fmla="*/ 746760 h 1280160"/>
              <a:gd name="connsiteX113" fmla="*/ 381000 w 1494780"/>
              <a:gd name="connsiteY113" fmla="*/ 708660 h 1280160"/>
              <a:gd name="connsiteX114" fmla="*/ 259080 w 1494780"/>
              <a:gd name="connsiteY114" fmla="*/ 609600 h 1280160"/>
              <a:gd name="connsiteX115" fmla="*/ 243840 w 1494780"/>
              <a:gd name="connsiteY115" fmla="*/ 586740 h 1280160"/>
              <a:gd name="connsiteX116" fmla="*/ 205740 w 1494780"/>
              <a:gd name="connsiteY116" fmla="*/ 495300 h 1280160"/>
              <a:gd name="connsiteX117" fmla="*/ 190500 w 1494780"/>
              <a:gd name="connsiteY117" fmla="*/ 411480 h 1280160"/>
              <a:gd name="connsiteX118" fmla="*/ 182880 w 1494780"/>
              <a:gd name="connsiteY118" fmla="*/ 388620 h 1280160"/>
              <a:gd name="connsiteX119" fmla="*/ 190500 w 1494780"/>
              <a:gd name="connsiteY119" fmla="*/ 365760 h 1280160"/>
              <a:gd name="connsiteX120" fmla="*/ 434340 w 1494780"/>
              <a:gd name="connsiteY120" fmla="*/ 381000 h 1280160"/>
              <a:gd name="connsiteX121" fmla="*/ 548640 w 1494780"/>
              <a:gd name="connsiteY121" fmla="*/ 403860 h 1280160"/>
              <a:gd name="connsiteX122" fmla="*/ 640080 w 1494780"/>
              <a:gd name="connsiteY122" fmla="*/ 426720 h 1280160"/>
              <a:gd name="connsiteX123" fmla="*/ 838200 w 1494780"/>
              <a:gd name="connsiteY123" fmla="*/ 472440 h 1280160"/>
              <a:gd name="connsiteX124" fmla="*/ 982980 w 1494780"/>
              <a:gd name="connsiteY124" fmla="*/ 525780 h 1280160"/>
              <a:gd name="connsiteX125" fmla="*/ 1059180 w 1494780"/>
              <a:gd name="connsiteY125" fmla="*/ 571500 h 1280160"/>
              <a:gd name="connsiteX126" fmla="*/ 1089660 w 1494780"/>
              <a:gd name="connsiteY126" fmla="*/ 579120 h 1280160"/>
              <a:gd name="connsiteX127" fmla="*/ 1112520 w 1494780"/>
              <a:gd name="connsiteY127" fmla="*/ 586740 h 1280160"/>
              <a:gd name="connsiteX128" fmla="*/ 1158240 w 1494780"/>
              <a:gd name="connsiteY128" fmla="*/ 594360 h 1280160"/>
              <a:gd name="connsiteX129" fmla="*/ 1135380 w 1494780"/>
              <a:gd name="connsiteY129" fmla="*/ 609600 h 1280160"/>
              <a:gd name="connsiteX130" fmla="*/ 1059180 w 1494780"/>
              <a:gd name="connsiteY130" fmla="*/ 594360 h 1280160"/>
              <a:gd name="connsiteX131" fmla="*/ 1005840 w 1494780"/>
              <a:gd name="connsiteY131" fmla="*/ 586740 h 1280160"/>
              <a:gd name="connsiteX132" fmla="*/ 876300 w 1494780"/>
              <a:gd name="connsiteY132" fmla="*/ 601980 h 1280160"/>
              <a:gd name="connsiteX133" fmla="*/ 868680 w 1494780"/>
              <a:gd name="connsiteY133" fmla="*/ 624840 h 1280160"/>
              <a:gd name="connsiteX134" fmla="*/ 853440 w 1494780"/>
              <a:gd name="connsiteY134" fmla="*/ 655320 h 1280160"/>
              <a:gd name="connsiteX135" fmla="*/ 838200 w 1494780"/>
              <a:gd name="connsiteY135" fmla="*/ 693420 h 1280160"/>
              <a:gd name="connsiteX136" fmla="*/ 807720 w 1494780"/>
              <a:gd name="connsiteY136" fmla="*/ 739140 h 1280160"/>
              <a:gd name="connsiteX137" fmla="*/ 784860 w 1494780"/>
              <a:gd name="connsiteY137" fmla="*/ 754380 h 1280160"/>
              <a:gd name="connsiteX138" fmla="*/ 739140 w 1494780"/>
              <a:gd name="connsiteY138" fmla="*/ 800100 h 1280160"/>
              <a:gd name="connsiteX139" fmla="*/ 739140 w 1494780"/>
              <a:gd name="connsiteY139" fmla="*/ 800100 h 1280160"/>
              <a:gd name="connsiteX140" fmla="*/ 701040 w 1494780"/>
              <a:gd name="connsiteY140" fmla="*/ 868680 h 1280160"/>
              <a:gd name="connsiteX141" fmla="*/ 685800 w 1494780"/>
              <a:gd name="connsiteY141" fmla="*/ 937260 h 1280160"/>
              <a:gd name="connsiteX142" fmla="*/ 670560 w 1494780"/>
              <a:gd name="connsiteY142" fmla="*/ 975360 h 1280160"/>
              <a:gd name="connsiteX143" fmla="*/ 655320 w 1494780"/>
              <a:gd name="connsiteY143" fmla="*/ 1059180 h 1280160"/>
              <a:gd name="connsiteX144" fmla="*/ 640080 w 1494780"/>
              <a:gd name="connsiteY144" fmla="*/ 1082040 h 1280160"/>
              <a:gd name="connsiteX145" fmla="*/ 624840 w 1494780"/>
              <a:gd name="connsiteY145" fmla="*/ 1127760 h 1280160"/>
              <a:gd name="connsiteX146" fmla="*/ 609600 w 1494780"/>
              <a:gd name="connsiteY146" fmla="*/ 121920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494780" h="1280160">
                <a:moveTo>
                  <a:pt x="160020" y="350520"/>
                </a:moveTo>
                <a:cubicBezTo>
                  <a:pt x="157480" y="381000"/>
                  <a:pt x="156442" y="411643"/>
                  <a:pt x="152400" y="441960"/>
                </a:cubicBezTo>
                <a:cubicBezTo>
                  <a:pt x="151338" y="449922"/>
                  <a:pt x="146987" y="457097"/>
                  <a:pt x="144780" y="464820"/>
                </a:cubicBezTo>
                <a:cubicBezTo>
                  <a:pt x="141903" y="474890"/>
                  <a:pt x="139214" y="485031"/>
                  <a:pt x="137160" y="495300"/>
                </a:cubicBezTo>
                <a:cubicBezTo>
                  <a:pt x="134130" y="510450"/>
                  <a:pt x="133980" y="526221"/>
                  <a:pt x="129540" y="541020"/>
                </a:cubicBezTo>
                <a:cubicBezTo>
                  <a:pt x="126276" y="551900"/>
                  <a:pt x="118775" y="561059"/>
                  <a:pt x="114300" y="571500"/>
                </a:cubicBezTo>
                <a:cubicBezTo>
                  <a:pt x="111136" y="578883"/>
                  <a:pt x="108887" y="586637"/>
                  <a:pt x="106680" y="594360"/>
                </a:cubicBezTo>
                <a:cubicBezTo>
                  <a:pt x="103803" y="604430"/>
                  <a:pt x="103185" y="615214"/>
                  <a:pt x="99060" y="624840"/>
                </a:cubicBezTo>
                <a:cubicBezTo>
                  <a:pt x="95452" y="633258"/>
                  <a:pt x="88900" y="640080"/>
                  <a:pt x="83820" y="647700"/>
                </a:cubicBezTo>
                <a:cubicBezTo>
                  <a:pt x="93980" y="652780"/>
                  <a:pt x="102987" y="661912"/>
                  <a:pt x="114300" y="662940"/>
                </a:cubicBezTo>
                <a:cubicBezTo>
                  <a:pt x="147552" y="665963"/>
                  <a:pt x="167561" y="659195"/>
                  <a:pt x="190500" y="640080"/>
                </a:cubicBezTo>
                <a:cubicBezTo>
                  <a:pt x="198779" y="633181"/>
                  <a:pt x="207382" y="626186"/>
                  <a:pt x="213360" y="617220"/>
                </a:cubicBezTo>
                <a:cubicBezTo>
                  <a:pt x="247775" y="565598"/>
                  <a:pt x="222188" y="570803"/>
                  <a:pt x="274320" y="525780"/>
                </a:cubicBezTo>
                <a:cubicBezTo>
                  <a:pt x="315460" y="490250"/>
                  <a:pt x="358880" y="457242"/>
                  <a:pt x="403860" y="426720"/>
                </a:cubicBezTo>
                <a:cubicBezTo>
                  <a:pt x="430195" y="408850"/>
                  <a:pt x="460748" y="397957"/>
                  <a:pt x="487680" y="381000"/>
                </a:cubicBezTo>
                <a:cubicBezTo>
                  <a:pt x="529414" y="354723"/>
                  <a:pt x="565489" y="319236"/>
                  <a:pt x="609600" y="297180"/>
                </a:cubicBezTo>
                <a:cubicBezTo>
                  <a:pt x="619760" y="292100"/>
                  <a:pt x="630837" y="288542"/>
                  <a:pt x="640080" y="281940"/>
                </a:cubicBezTo>
                <a:cubicBezTo>
                  <a:pt x="648849" y="275676"/>
                  <a:pt x="654661" y="265979"/>
                  <a:pt x="662940" y="259080"/>
                </a:cubicBezTo>
                <a:cubicBezTo>
                  <a:pt x="675629" y="248506"/>
                  <a:pt x="701947" y="234333"/>
                  <a:pt x="716280" y="228600"/>
                </a:cubicBezTo>
                <a:cubicBezTo>
                  <a:pt x="731195" y="222634"/>
                  <a:pt x="762000" y="213360"/>
                  <a:pt x="762000" y="213360"/>
                </a:cubicBezTo>
                <a:cubicBezTo>
                  <a:pt x="812800" y="215900"/>
                  <a:pt x="863728" y="216574"/>
                  <a:pt x="914400" y="220980"/>
                </a:cubicBezTo>
                <a:cubicBezTo>
                  <a:pt x="922402" y="221676"/>
                  <a:pt x="932805" y="221917"/>
                  <a:pt x="937260" y="228600"/>
                </a:cubicBezTo>
                <a:cubicBezTo>
                  <a:pt x="944444" y="239376"/>
                  <a:pt x="942340" y="254000"/>
                  <a:pt x="944880" y="266700"/>
                </a:cubicBezTo>
                <a:cubicBezTo>
                  <a:pt x="921485" y="360281"/>
                  <a:pt x="944793" y="298699"/>
                  <a:pt x="891540" y="381000"/>
                </a:cubicBezTo>
                <a:cubicBezTo>
                  <a:pt x="875448" y="405869"/>
                  <a:pt x="865499" y="435061"/>
                  <a:pt x="845820" y="457200"/>
                </a:cubicBezTo>
                <a:cubicBezTo>
                  <a:pt x="824210" y="481512"/>
                  <a:pt x="792621" y="495159"/>
                  <a:pt x="769620" y="518160"/>
                </a:cubicBezTo>
                <a:cubicBezTo>
                  <a:pt x="751659" y="536121"/>
                  <a:pt x="741183" y="560507"/>
                  <a:pt x="723900" y="579120"/>
                </a:cubicBezTo>
                <a:cubicBezTo>
                  <a:pt x="678627" y="627876"/>
                  <a:pt x="665958" y="615215"/>
                  <a:pt x="632460" y="670560"/>
                </a:cubicBezTo>
                <a:cubicBezTo>
                  <a:pt x="584172" y="750341"/>
                  <a:pt x="557483" y="844901"/>
                  <a:pt x="495300" y="914400"/>
                </a:cubicBezTo>
                <a:cubicBezTo>
                  <a:pt x="452120" y="962660"/>
                  <a:pt x="413553" y="1015484"/>
                  <a:pt x="365760" y="1059180"/>
                </a:cubicBezTo>
                <a:cubicBezTo>
                  <a:pt x="257109" y="1158518"/>
                  <a:pt x="236225" y="1149232"/>
                  <a:pt x="121920" y="1211580"/>
                </a:cubicBezTo>
                <a:cubicBezTo>
                  <a:pt x="100884" y="1223054"/>
                  <a:pt x="80898" y="1236388"/>
                  <a:pt x="60960" y="1249680"/>
                </a:cubicBezTo>
                <a:cubicBezTo>
                  <a:pt x="50393" y="1256725"/>
                  <a:pt x="41839" y="1266860"/>
                  <a:pt x="30480" y="1272540"/>
                </a:cubicBezTo>
                <a:cubicBezTo>
                  <a:pt x="21113" y="1277224"/>
                  <a:pt x="10160" y="1277620"/>
                  <a:pt x="0" y="1280160"/>
                </a:cubicBezTo>
                <a:cubicBezTo>
                  <a:pt x="16600" y="1222059"/>
                  <a:pt x="16637" y="1199966"/>
                  <a:pt x="68580" y="1150620"/>
                </a:cubicBezTo>
                <a:cubicBezTo>
                  <a:pt x="97697" y="1122959"/>
                  <a:pt x="136152" y="1106968"/>
                  <a:pt x="167640" y="1082040"/>
                </a:cubicBezTo>
                <a:cubicBezTo>
                  <a:pt x="197245" y="1058602"/>
                  <a:pt x="222860" y="1030495"/>
                  <a:pt x="251460" y="1005840"/>
                </a:cubicBezTo>
                <a:cubicBezTo>
                  <a:pt x="296537" y="966981"/>
                  <a:pt x="346537" y="933623"/>
                  <a:pt x="388620" y="891540"/>
                </a:cubicBezTo>
                <a:lnTo>
                  <a:pt x="495300" y="784860"/>
                </a:lnTo>
                <a:cubicBezTo>
                  <a:pt x="540012" y="740148"/>
                  <a:pt x="538302" y="739098"/>
                  <a:pt x="586740" y="701040"/>
                </a:cubicBezTo>
                <a:cubicBezTo>
                  <a:pt x="606712" y="685347"/>
                  <a:pt x="625718" y="668046"/>
                  <a:pt x="647700" y="655320"/>
                </a:cubicBezTo>
                <a:cubicBezTo>
                  <a:pt x="674261" y="639943"/>
                  <a:pt x="704069" y="630945"/>
                  <a:pt x="731520" y="617220"/>
                </a:cubicBezTo>
                <a:cubicBezTo>
                  <a:pt x="749836" y="608062"/>
                  <a:pt x="766267" y="595322"/>
                  <a:pt x="784860" y="586740"/>
                </a:cubicBezTo>
                <a:cubicBezTo>
                  <a:pt x="799446" y="580008"/>
                  <a:pt x="815665" y="577466"/>
                  <a:pt x="830580" y="571500"/>
                </a:cubicBezTo>
                <a:cubicBezTo>
                  <a:pt x="841127" y="567281"/>
                  <a:pt x="850619" y="560735"/>
                  <a:pt x="861060" y="556260"/>
                </a:cubicBezTo>
                <a:cubicBezTo>
                  <a:pt x="868443" y="553096"/>
                  <a:pt x="876736" y="552232"/>
                  <a:pt x="883920" y="548640"/>
                </a:cubicBezTo>
                <a:cubicBezTo>
                  <a:pt x="892111" y="544544"/>
                  <a:pt x="898589" y="537496"/>
                  <a:pt x="906780" y="533400"/>
                </a:cubicBezTo>
                <a:cubicBezTo>
                  <a:pt x="909993" y="531794"/>
                  <a:pt x="901700" y="538480"/>
                  <a:pt x="899160" y="541020"/>
                </a:cubicBezTo>
                <a:cubicBezTo>
                  <a:pt x="881380" y="558800"/>
                  <a:pt x="866742" y="580412"/>
                  <a:pt x="845820" y="594360"/>
                </a:cubicBezTo>
                <a:cubicBezTo>
                  <a:pt x="822960" y="609600"/>
                  <a:pt x="800921" y="626150"/>
                  <a:pt x="777240" y="640080"/>
                </a:cubicBezTo>
                <a:cubicBezTo>
                  <a:pt x="727987" y="669052"/>
                  <a:pt x="719395" y="669522"/>
                  <a:pt x="670560" y="685800"/>
                </a:cubicBezTo>
                <a:cubicBezTo>
                  <a:pt x="660400" y="693420"/>
                  <a:pt x="650850" y="701929"/>
                  <a:pt x="640080" y="708660"/>
                </a:cubicBezTo>
                <a:cubicBezTo>
                  <a:pt x="613320" y="725385"/>
                  <a:pt x="612666" y="721798"/>
                  <a:pt x="586740" y="731520"/>
                </a:cubicBezTo>
                <a:cubicBezTo>
                  <a:pt x="573933" y="736323"/>
                  <a:pt x="561539" y="742208"/>
                  <a:pt x="548640" y="746760"/>
                </a:cubicBezTo>
                <a:cubicBezTo>
                  <a:pt x="518343" y="757453"/>
                  <a:pt x="488564" y="770270"/>
                  <a:pt x="457200" y="777240"/>
                </a:cubicBezTo>
                <a:cubicBezTo>
                  <a:pt x="302507" y="811616"/>
                  <a:pt x="366405" y="801096"/>
                  <a:pt x="266700" y="815340"/>
                </a:cubicBezTo>
                <a:cubicBezTo>
                  <a:pt x="251460" y="822960"/>
                  <a:pt x="236993" y="832377"/>
                  <a:pt x="220980" y="838200"/>
                </a:cubicBezTo>
                <a:cubicBezTo>
                  <a:pt x="211968" y="841477"/>
                  <a:pt x="142882" y="852486"/>
                  <a:pt x="137160" y="853440"/>
                </a:cubicBezTo>
                <a:cubicBezTo>
                  <a:pt x="104140" y="850900"/>
                  <a:pt x="57198" y="872876"/>
                  <a:pt x="38100" y="845820"/>
                </a:cubicBezTo>
                <a:cubicBezTo>
                  <a:pt x="14618" y="812554"/>
                  <a:pt x="36564" y="763577"/>
                  <a:pt x="45720" y="723900"/>
                </a:cubicBezTo>
                <a:cubicBezTo>
                  <a:pt x="54102" y="687580"/>
                  <a:pt x="102888" y="620046"/>
                  <a:pt x="121920" y="586740"/>
                </a:cubicBezTo>
                <a:cubicBezTo>
                  <a:pt x="130374" y="571946"/>
                  <a:pt x="133062" y="553389"/>
                  <a:pt x="144780" y="541020"/>
                </a:cubicBezTo>
                <a:cubicBezTo>
                  <a:pt x="309971" y="366652"/>
                  <a:pt x="200268" y="507212"/>
                  <a:pt x="350520" y="381000"/>
                </a:cubicBezTo>
                <a:cubicBezTo>
                  <a:pt x="386276" y="350965"/>
                  <a:pt x="415267" y="313614"/>
                  <a:pt x="449580" y="281940"/>
                </a:cubicBezTo>
                <a:cubicBezTo>
                  <a:pt x="481364" y="252601"/>
                  <a:pt x="517018" y="227633"/>
                  <a:pt x="548640" y="198120"/>
                </a:cubicBezTo>
                <a:cubicBezTo>
                  <a:pt x="593282" y="156454"/>
                  <a:pt x="621002" y="90022"/>
                  <a:pt x="678180" y="68580"/>
                </a:cubicBezTo>
                <a:cubicBezTo>
                  <a:pt x="698500" y="60960"/>
                  <a:pt x="719193" y="54269"/>
                  <a:pt x="739140" y="45720"/>
                </a:cubicBezTo>
                <a:cubicBezTo>
                  <a:pt x="754801" y="39008"/>
                  <a:pt x="768957" y="28977"/>
                  <a:pt x="784860" y="22860"/>
                </a:cubicBezTo>
                <a:cubicBezTo>
                  <a:pt x="833030" y="4333"/>
                  <a:pt x="853761" y="5891"/>
                  <a:pt x="906780" y="0"/>
                </a:cubicBezTo>
                <a:cubicBezTo>
                  <a:pt x="990600" y="2540"/>
                  <a:pt x="1074642" y="1020"/>
                  <a:pt x="1158240" y="7620"/>
                </a:cubicBezTo>
                <a:cubicBezTo>
                  <a:pt x="1189752" y="10108"/>
                  <a:pt x="1205198" y="28137"/>
                  <a:pt x="1219200" y="53340"/>
                </a:cubicBezTo>
                <a:cubicBezTo>
                  <a:pt x="1225843" y="65297"/>
                  <a:pt x="1227890" y="79432"/>
                  <a:pt x="1234440" y="91440"/>
                </a:cubicBezTo>
                <a:cubicBezTo>
                  <a:pt x="1243211" y="107520"/>
                  <a:pt x="1254760" y="121920"/>
                  <a:pt x="1264920" y="137160"/>
                </a:cubicBezTo>
                <a:cubicBezTo>
                  <a:pt x="1270000" y="157480"/>
                  <a:pt x="1274000" y="178101"/>
                  <a:pt x="1280160" y="198120"/>
                </a:cubicBezTo>
                <a:cubicBezTo>
                  <a:pt x="1284183" y="211193"/>
                  <a:pt x="1295193" y="222543"/>
                  <a:pt x="1295400" y="236220"/>
                </a:cubicBezTo>
                <a:cubicBezTo>
                  <a:pt x="1297748" y="391163"/>
                  <a:pt x="1294610" y="546230"/>
                  <a:pt x="1287780" y="701040"/>
                </a:cubicBezTo>
                <a:cubicBezTo>
                  <a:pt x="1286965" y="719514"/>
                  <a:pt x="1276698" y="736362"/>
                  <a:pt x="1272540" y="754380"/>
                </a:cubicBezTo>
                <a:cubicBezTo>
                  <a:pt x="1269661" y="766854"/>
                  <a:pt x="1262191" y="823528"/>
                  <a:pt x="1257300" y="838200"/>
                </a:cubicBezTo>
                <a:cubicBezTo>
                  <a:pt x="1225768" y="932796"/>
                  <a:pt x="1258533" y="787550"/>
                  <a:pt x="1226820" y="914400"/>
                </a:cubicBezTo>
                <a:cubicBezTo>
                  <a:pt x="1186839" y="1074323"/>
                  <a:pt x="1237837" y="914031"/>
                  <a:pt x="1188720" y="1051560"/>
                </a:cubicBezTo>
                <a:cubicBezTo>
                  <a:pt x="1183317" y="1066688"/>
                  <a:pt x="1178096" y="1081893"/>
                  <a:pt x="1173480" y="1097280"/>
                </a:cubicBezTo>
                <a:cubicBezTo>
                  <a:pt x="1170471" y="1107311"/>
                  <a:pt x="1170544" y="1118393"/>
                  <a:pt x="1165860" y="1127760"/>
                </a:cubicBezTo>
                <a:cubicBezTo>
                  <a:pt x="1160180" y="1139119"/>
                  <a:pt x="1150620" y="1148080"/>
                  <a:pt x="1143000" y="1158240"/>
                </a:cubicBezTo>
                <a:cubicBezTo>
                  <a:pt x="1140460" y="1165860"/>
                  <a:pt x="1141060" y="1175420"/>
                  <a:pt x="1135380" y="1181100"/>
                </a:cubicBezTo>
                <a:cubicBezTo>
                  <a:pt x="1129700" y="1186780"/>
                  <a:pt x="1120312" y="1186772"/>
                  <a:pt x="1112520" y="1188720"/>
                </a:cubicBezTo>
                <a:cubicBezTo>
                  <a:pt x="1099955" y="1191861"/>
                  <a:pt x="1087120" y="1193800"/>
                  <a:pt x="1074420" y="1196340"/>
                </a:cubicBezTo>
                <a:cubicBezTo>
                  <a:pt x="1038860" y="1193800"/>
                  <a:pt x="1002848" y="1194916"/>
                  <a:pt x="967740" y="1188720"/>
                </a:cubicBezTo>
                <a:cubicBezTo>
                  <a:pt x="958721" y="1187128"/>
                  <a:pt x="953249" y="1177199"/>
                  <a:pt x="944880" y="1173480"/>
                </a:cubicBezTo>
                <a:cubicBezTo>
                  <a:pt x="921028" y="1162879"/>
                  <a:pt x="894012" y="1156953"/>
                  <a:pt x="868680" y="1150620"/>
                </a:cubicBezTo>
                <a:cubicBezTo>
                  <a:pt x="858520" y="1140460"/>
                  <a:pt x="851246" y="1126161"/>
                  <a:pt x="838200" y="1120140"/>
                </a:cubicBezTo>
                <a:cubicBezTo>
                  <a:pt x="816938" y="1110327"/>
                  <a:pt x="792183" y="1111168"/>
                  <a:pt x="769620" y="1104900"/>
                </a:cubicBezTo>
                <a:cubicBezTo>
                  <a:pt x="746403" y="1098451"/>
                  <a:pt x="723763" y="1090060"/>
                  <a:pt x="701040" y="1082040"/>
                </a:cubicBezTo>
                <a:cubicBezTo>
                  <a:pt x="562935" y="1033297"/>
                  <a:pt x="712646" y="1084745"/>
                  <a:pt x="586740" y="1036320"/>
                </a:cubicBezTo>
                <a:cubicBezTo>
                  <a:pt x="571746" y="1030553"/>
                  <a:pt x="555888" y="1027162"/>
                  <a:pt x="541020" y="1021080"/>
                </a:cubicBezTo>
                <a:cubicBezTo>
                  <a:pt x="499963" y="1004284"/>
                  <a:pt x="462744" y="975675"/>
                  <a:pt x="419100" y="967740"/>
                </a:cubicBezTo>
                <a:cubicBezTo>
                  <a:pt x="391160" y="962660"/>
                  <a:pt x="362758" y="959668"/>
                  <a:pt x="335280" y="952500"/>
                </a:cubicBezTo>
                <a:cubicBezTo>
                  <a:pt x="155097" y="905496"/>
                  <a:pt x="320087" y="942993"/>
                  <a:pt x="182880" y="891540"/>
                </a:cubicBezTo>
                <a:cubicBezTo>
                  <a:pt x="163268" y="884186"/>
                  <a:pt x="100978" y="875926"/>
                  <a:pt x="121920" y="876300"/>
                </a:cubicBezTo>
                <a:lnTo>
                  <a:pt x="548640" y="883920"/>
                </a:lnTo>
                <a:cubicBezTo>
                  <a:pt x="614680" y="886460"/>
                  <a:pt x="680920" y="885815"/>
                  <a:pt x="746760" y="891540"/>
                </a:cubicBezTo>
                <a:cubicBezTo>
                  <a:pt x="797935" y="895990"/>
                  <a:pt x="848144" y="908398"/>
                  <a:pt x="899160" y="914400"/>
                </a:cubicBezTo>
                <a:cubicBezTo>
                  <a:pt x="977726" y="923643"/>
                  <a:pt x="1056640" y="929640"/>
                  <a:pt x="1135380" y="937260"/>
                </a:cubicBezTo>
                <a:cubicBezTo>
                  <a:pt x="1165860" y="944880"/>
                  <a:pt x="1195829" y="954955"/>
                  <a:pt x="1226820" y="960120"/>
                </a:cubicBezTo>
                <a:cubicBezTo>
                  <a:pt x="1242691" y="962765"/>
                  <a:pt x="1417246" y="974810"/>
                  <a:pt x="1424940" y="975360"/>
                </a:cubicBezTo>
                <a:cubicBezTo>
                  <a:pt x="1440180" y="977900"/>
                  <a:pt x="1455578" y="979628"/>
                  <a:pt x="1470660" y="982980"/>
                </a:cubicBezTo>
                <a:cubicBezTo>
                  <a:pt x="1478501" y="984722"/>
                  <a:pt x="1500203" y="986145"/>
                  <a:pt x="1493520" y="990600"/>
                </a:cubicBezTo>
                <a:cubicBezTo>
                  <a:pt x="1480665" y="999170"/>
                  <a:pt x="1463040" y="995680"/>
                  <a:pt x="1447800" y="998220"/>
                </a:cubicBezTo>
                <a:cubicBezTo>
                  <a:pt x="1430020" y="990600"/>
                  <a:pt x="1412949" y="981049"/>
                  <a:pt x="1394460" y="975360"/>
                </a:cubicBezTo>
                <a:cubicBezTo>
                  <a:pt x="1379693" y="970816"/>
                  <a:pt x="1363941" y="970504"/>
                  <a:pt x="1348740" y="967740"/>
                </a:cubicBezTo>
                <a:cubicBezTo>
                  <a:pt x="1335997" y="965423"/>
                  <a:pt x="1323441" y="962089"/>
                  <a:pt x="1310640" y="960120"/>
                </a:cubicBezTo>
                <a:cubicBezTo>
                  <a:pt x="1256684" y="951819"/>
                  <a:pt x="1214297" y="949551"/>
                  <a:pt x="1158240" y="944880"/>
                </a:cubicBezTo>
                <a:cubicBezTo>
                  <a:pt x="1079500" y="929640"/>
                  <a:pt x="998917" y="921944"/>
                  <a:pt x="922020" y="899160"/>
                </a:cubicBezTo>
                <a:cubicBezTo>
                  <a:pt x="633236" y="813595"/>
                  <a:pt x="785450" y="864751"/>
                  <a:pt x="480060" y="746760"/>
                </a:cubicBezTo>
                <a:cubicBezTo>
                  <a:pt x="447059" y="734010"/>
                  <a:pt x="409788" y="729223"/>
                  <a:pt x="381000" y="708660"/>
                </a:cubicBezTo>
                <a:cubicBezTo>
                  <a:pt x="338753" y="678484"/>
                  <a:pt x="293258" y="649474"/>
                  <a:pt x="259080" y="609600"/>
                </a:cubicBezTo>
                <a:cubicBezTo>
                  <a:pt x="253120" y="602647"/>
                  <a:pt x="248384" y="594691"/>
                  <a:pt x="243840" y="586740"/>
                </a:cubicBezTo>
                <a:cubicBezTo>
                  <a:pt x="228517" y="559925"/>
                  <a:pt x="214204" y="522809"/>
                  <a:pt x="205740" y="495300"/>
                </a:cubicBezTo>
                <a:cubicBezTo>
                  <a:pt x="200193" y="477272"/>
                  <a:pt x="194162" y="427957"/>
                  <a:pt x="190500" y="411480"/>
                </a:cubicBezTo>
                <a:cubicBezTo>
                  <a:pt x="188758" y="403639"/>
                  <a:pt x="185420" y="396240"/>
                  <a:pt x="182880" y="388620"/>
                </a:cubicBezTo>
                <a:cubicBezTo>
                  <a:pt x="185420" y="381000"/>
                  <a:pt x="182512" y="366601"/>
                  <a:pt x="190500" y="365760"/>
                </a:cubicBezTo>
                <a:cubicBezTo>
                  <a:pt x="206019" y="364126"/>
                  <a:pt x="404404" y="378862"/>
                  <a:pt x="434340" y="381000"/>
                </a:cubicBezTo>
                <a:cubicBezTo>
                  <a:pt x="490893" y="390425"/>
                  <a:pt x="483569" y="388367"/>
                  <a:pt x="548640" y="403860"/>
                </a:cubicBezTo>
                <a:cubicBezTo>
                  <a:pt x="579204" y="411137"/>
                  <a:pt x="609467" y="419655"/>
                  <a:pt x="640080" y="426720"/>
                </a:cubicBezTo>
                <a:cubicBezTo>
                  <a:pt x="686190" y="437361"/>
                  <a:pt x="790346" y="457003"/>
                  <a:pt x="838200" y="472440"/>
                </a:cubicBezTo>
                <a:cubicBezTo>
                  <a:pt x="887147" y="488229"/>
                  <a:pt x="938878" y="499319"/>
                  <a:pt x="982980" y="525780"/>
                </a:cubicBezTo>
                <a:cubicBezTo>
                  <a:pt x="1008380" y="541020"/>
                  <a:pt x="1030443" y="564316"/>
                  <a:pt x="1059180" y="571500"/>
                </a:cubicBezTo>
                <a:cubicBezTo>
                  <a:pt x="1069340" y="574040"/>
                  <a:pt x="1079590" y="576243"/>
                  <a:pt x="1089660" y="579120"/>
                </a:cubicBezTo>
                <a:cubicBezTo>
                  <a:pt x="1097383" y="581327"/>
                  <a:pt x="1104679" y="584998"/>
                  <a:pt x="1112520" y="586740"/>
                </a:cubicBezTo>
                <a:cubicBezTo>
                  <a:pt x="1127602" y="590092"/>
                  <a:pt x="1143000" y="591820"/>
                  <a:pt x="1158240" y="594360"/>
                </a:cubicBezTo>
                <a:cubicBezTo>
                  <a:pt x="1150620" y="599440"/>
                  <a:pt x="1144493" y="608689"/>
                  <a:pt x="1135380" y="609600"/>
                </a:cubicBezTo>
                <a:cubicBezTo>
                  <a:pt x="1084054" y="614733"/>
                  <a:pt x="1094622" y="601448"/>
                  <a:pt x="1059180" y="594360"/>
                </a:cubicBezTo>
                <a:cubicBezTo>
                  <a:pt x="1041568" y="590838"/>
                  <a:pt x="1023620" y="589280"/>
                  <a:pt x="1005840" y="586740"/>
                </a:cubicBezTo>
                <a:cubicBezTo>
                  <a:pt x="962660" y="591820"/>
                  <a:pt x="918192" y="590343"/>
                  <a:pt x="876300" y="601980"/>
                </a:cubicBezTo>
                <a:cubicBezTo>
                  <a:pt x="868561" y="604130"/>
                  <a:pt x="871844" y="617457"/>
                  <a:pt x="868680" y="624840"/>
                </a:cubicBezTo>
                <a:cubicBezTo>
                  <a:pt x="864205" y="635281"/>
                  <a:pt x="858053" y="644940"/>
                  <a:pt x="853440" y="655320"/>
                </a:cubicBezTo>
                <a:cubicBezTo>
                  <a:pt x="847885" y="667819"/>
                  <a:pt x="844750" y="681412"/>
                  <a:pt x="838200" y="693420"/>
                </a:cubicBezTo>
                <a:cubicBezTo>
                  <a:pt x="829429" y="709500"/>
                  <a:pt x="819781" y="725356"/>
                  <a:pt x="807720" y="739140"/>
                </a:cubicBezTo>
                <a:cubicBezTo>
                  <a:pt x="801689" y="746032"/>
                  <a:pt x="791705" y="748296"/>
                  <a:pt x="784860" y="754380"/>
                </a:cubicBezTo>
                <a:cubicBezTo>
                  <a:pt x="768751" y="768699"/>
                  <a:pt x="754380" y="784860"/>
                  <a:pt x="739140" y="800100"/>
                </a:cubicBezTo>
                <a:lnTo>
                  <a:pt x="739140" y="800100"/>
                </a:lnTo>
                <a:cubicBezTo>
                  <a:pt x="714449" y="837137"/>
                  <a:pt x="727996" y="814769"/>
                  <a:pt x="701040" y="868680"/>
                </a:cubicBezTo>
                <a:cubicBezTo>
                  <a:pt x="698020" y="883779"/>
                  <a:pt x="691181" y="921118"/>
                  <a:pt x="685800" y="937260"/>
                </a:cubicBezTo>
                <a:cubicBezTo>
                  <a:pt x="681475" y="950236"/>
                  <a:pt x="675640" y="962660"/>
                  <a:pt x="670560" y="975360"/>
                </a:cubicBezTo>
                <a:cubicBezTo>
                  <a:pt x="669704" y="980495"/>
                  <a:pt x="658515" y="1050660"/>
                  <a:pt x="655320" y="1059180"/>
                </a:cubicBezTo>
                <a:cubicBezTo>
                  <a:pt x="652104" y="1067755"/>
                  <a:pt x="643799" y="1073671"/>
                  <a:pt x="640080" y="1082040"/>
                </a:cubicBezTo>
                <a:cubicBezTo>
                  <a:pt x="633556" y="1096720"/>
                  <a:pt x="624840" y="1127760"/>
                  <a:pt x="624840" y="1127760"/>
                </a:cubicBezTo>
                <a:cubicBezTo>
                  <a:pt x="617009" y="1221731"/>
                  <a:pt x="647806" y="1219200"/>
                  <a:pt x="609600" y="1219200"/>
                </a:cubicBezTo>
              </a:path>
            </a:pathLst>
          </a:cu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173980" y="274320"/>
            <a:ext cx="1494780" cy="1280160"/>
          </a:xfrm>
          <a:custGeom>
            <a:avLst/>
            <a:gdLst>
              <a:gd name="connsiteX0" fmla="*/ 160020 w 1494780"/>
              <a:gd name="connsiteY0" fmla="*/ 350520 h 1280160"/>
              <a:gd name="connsiteX1" fmla="*/ 152400 w 1494780"/>
              <a:gd name="connsiteY1" fmla="*/ 441960 h 1280160"/>
              <a:gd name="connsiteX2" fmla="*/ 144780 w 1494780"/>
              <a:gd name="connsiteY2" fmla="*/ 464820 h 1280160"/>
              <a:gd name="connsiteX3" fmla="*/ 137160 w 1494780"/>
              <a:gd name="connsiteY3" fmla="*/ 495300 h 1280160"/>
              <a:gd name="connsiteX4" fmla="*/ 129540 w 1494780"/>
              <a:gd name="connsiteY4" fmla="*/ 541020 h 1280160"/>
              <a:gd name="connsiteX5" fmla="*/ 114300 w 1494780"/>
              <a:gd name="connsiteY5" fmla="*/ 571500 h 1280160"/>
              <a:gd name="connsiteX6" fmla="*/ 106680 w 1494780"/>
              <a:gd name="connsiteY6" fmla="*/ 594360 h 1280160"/>
              <a:gd name="connsiteX7" fmla="*/ 99060 w 1494780"/>
              <a:gd name="connsiteY7" fmla="*/ 624840 h 1280160"/>
              <a:gd name="connsiteX8" fmla="*/ 83820 w 1494780"/>
              <a:gd name="connsiteY8" fmla="*/ 647700 h 1280160"/>
              <a:gd name="connsiteX9" fmla="*/ 114300 w 1494780"/>
              <a:gd name="connsiteY9" fmla="*/ 662940 h 1280160"/>
              <a:gd name="connsiteX10" fmla="*/ 190500 w 1494780"/>
              <a:gd name="connsiteY10" fmla="*/ 640080 h 1280160"/>
              <a:gd name="connsiteX11" fmla="*/ 213360 w 1494780"/>
              <a:gd name="connsiteY11" fmla="*/ 617220 h 1280160"/>
              <a:gd name="connsiteX12" fmla="*/ 274320 w 1494780"/>
              <a:gd name="connsiteY12" fmla="*/ 525780 h 1280160"/>
              <a:gd name="connsiteX13" fmla="*/ 403860 w 1494780"/>
              <a:gd name="connsiteY13" fmla="*/ 426720 h 1280160"/>
              <a:gd name="connsiteX14" fmla="*/ 487680 w 1494780"/>
              <a:gd name="connsiteY14" fmla="*/ 381000 h 1280160"/>
              <a:gd name="connsiteX15" fmla="*/ 609600 w 1494780"/>
              <a:gd name="connsiteY15" fmla="*/ 297180 h 1280160"/>
              <a:gd name="connsiteX16" fmla="*/ 640080 w 1494780"/>
              <a:gd name="connsiteY16" fmla="*/ 281940 h 1280160"/>
              <a:gd name="connsiteX17" fmla="*/ 662940 w 1494780"/>
              <a:gd name="connsiteY17" fmla="*/ 259080 h 1280160"/>
              <a:gd name="connsiteX18" fmla="*/ 716280 w 1494780"/>
              <a:gd name="connsiteY18" fmla="*/ 228600 h 1280160"/>
              <a:gd name="connsiteX19" fmla="*/ 762000 w 1494780"/>
              <a:gd name="connsiteY19" fmla="*/ 213360 h 1280160"/>
              <a:gd name="connsiteX20" fmla="*/ 914400 w 1494780"/>
              <a:gd name="connsiteY20" fmla="*/ 220980 h 1280160"/>
              <a:gd name="connsiteX21" fmla="*/ 937260 w 1494780"/>
              <a:gd name="connsiteY21" fmla="*/ 228600 h 1280160"/>
              <a:gd name="connsiteX22" fmla="*/ 944880 w 1494780"/>
              <a:gd name="connsiteY22" fmla="*/ 266700 h 1280160"/>
              <a:gd name="connsiteX23" fmla="*/ 891540 w 1494780"/>
              <a:gd name="connsiteY23" fmla="*/ 381000 h 1280160"/>
              <a:gd name="connsiteX24" fmla="*/ 845820 w 1494780"/>
              <a:gd name="connsiteY24" fmla="*/ 457200 h 1280160"/>
              <a:gd name="connsiteX25" fmla="*/ 769620 w 1494780"/>
              <a:gd name="connsiteY25" fmla="*/ 518160 h 1280160"/>
              <a:gd name="connsiteX26" fmla="*/ 723900 w 1494780"/>
              <a:gd name="connsiteY26" fmla="*/ 579120 h 1280160"/>
              <a:gd name="connsiteX27" fmla="*/ 632460 w 1494780"/>
              <a:gd name="connsiteY27" fmla="*/ 670560 h 1280160"/>
              <a:gd name="connsiteX28" fmla="*/ 495300 w 1494780"/>
              <a:gd name="connsiteY28" fmla="*/ 914400 h 1280160"/>
              <a:gd name="connsiteX29" fmla="*/ 365760 w 1494780"/>
              <a:gd name="connsiteY29" fmla="*/ 1059180 h 1280160"/>
              <a:gd name="connsiteX30" fmla="*/ 121920 w 1494780"/>
              <a:gd name="connsiteY30" fmla="*/ 1211580 h 1280160"/>
              <a:gd name="connsiteX31" fmla="*/ 60960 w 1494780"/>
              <a:gd name="connsiteY31" fmla="*/ 1249680 h 1280160"/>
              <a:gd name="connsiteX32" fmla="*/ 30480 w 1494780"/>
              <a:gd name="connsiteY32" fmla="*/ 1272540 h 1280160"/>
              <a:gd name="connsiteX33" fmla="*/ 0 w 1494780"/>
              <a:gd name="connsiteY33" fmla="*/ 1280160 h 1280160"/>
              <a:gd name="connsiteX34" fmla="*/ 68580 w 1494780"/>
              <a:gd name="connsiteY34" fmla="*/ 1150620 h 1280160"/>
              <a:gd name="connsiteX35" fmla="*/ 167640 w 1494780"/>
              <a:gd name="connsiteY35" fmla="*/ 1082040 h 1280160"/>
              <a:gd name="connsiteX36" fmla="*/ 251460 w 1494780"/>
              <a:gd name="connsiteY36" fmla="*/ 1005840 h 1280160"/>
              <a:gd name="connsiteX37" fmla="*/ 388620 w 1494780"/>
              <a:gd name="connsiteY37" fmla="*/ 891540 h 1280160"/>
              <a:gd name="connsiteX38" fmla="*/ 495300 w 1494780"/>
              <a:gd name="connsiteY38" fmla="*/ 784860 h 1280160"/>
              <a:gd name="connsiteX39" fmla="*/ 586740 w 1494780"/>
              <a:gd name="connsiteY39" fmla="*/ 701040 h 1280160"/>
              <a:gd name="connsiteX40" fmla="*/ 647700 w 1494780"/>
              <a:gd name="connsiteY40" fmla="*/ 655320 h 1280160"/>
              <a:gd name="connsiteX41" fmla="*/ 731520 w 1494780"/>
              <a:gd name="connsiteY41" fmla="*/ 617220 h 1280160"/>
              <a:gd name="connsiteX42" fmla="*/ 784860 w 1494780"/>
              <a:gd name="connsiteY42" fmla="*/ 586740 h 1280160"/>
              <a:gd name="connsiteX43" fmla="*/ 830580 w 1494780"/>
              <a:gd name="connsiteY43" fmla="*/ 571500 h 1280160"/>
              <a:gd name="connsiteX44" fmla="*/ 861060 w 1494780"/>
              <a:gd name="connsiteY44" fmla="*/ 556260 h 1280160"/>
              <a:gd name="connsiteX45" fmla="*/ 883920 w 1494780"/>
              <a:gd name="connsiteY45" fmla="*/ 548640 h 1280160"/>
              <a:gd name="connsiteX46" fmla="*/ 906780 w 1494780"/>
              <a:gd name="connsiteY46" fmla="*/ 533400 h 1280160"/>
              <a:gd name="connsiteX47" fmla="*/ 899160 w 1494780"/>
              <a:gd name="connsiteY47" fmla="*/ 541020 h 1280160"/>
              <a:gd name="connsiteX48" fmla="*/ 845820 w 1494780"/>
              <a:gd name="connsiteY48" fmla="*/ 594360 h 1280160"/>
              <a:gd name="connsiteX49" fmla="*/ 777240 w 1494780"/>
              <a:gd name="connsiteY49" fmla="*/ 640080 h 1280160"/>
              <a:gd name="connsiteX50" fmla="*/ 670560 w 1494780"/>
              <a:gd name="connsiteY50" fmla="*/ 685800 h 1280160"/>
              <a:gd name="connsiteX51" fmla="*/ 640080 w 1494780"/>
              <a:gd name="connsiteY51" fmla="*/ 708660 h 1280160"/>
              <a:gd name="connsiteX52" fmla="*/ 586740 w 1494780"/>
              <a:gd name="connsiteY52" fmla="*/ 731520 h 1280160"/>
              <a:gd name="connsiteX53" fmla="*/ 548640 w 1494780"/>
              <a:gd name="connsiteY53" fmla="*/ 746760 h 1280160"/>
              <a:gd name="connsiteX54" fmla="*/ 457200 w 1494780"/>
              <a:gd name="connsiteY54" fmla="*/ 777240 h 1280160"/>
              <a:gd name="connsiteX55" fmla="*/ 266700 w 1494780"/>
              <a:gd name="connsiteY55" fmla="*/ 815340 h 1280160"/>
              <a:gd name="connsiteX56" fmla="*/ 220980 w 1494780"/>
              <a:gd name="connsiteY56" fmla="*/ 838200 h 1280160"/>
              <a:gd name="connsiteX57" fmla="*/ 137160 w 1494780"/>
              <a:gd name="connsiteY57" fmla="*/ 853440 h 1280160"/>
              <a:gd name="connsiteX58" fmla="*/ 38100 w 1494780"/>
              <a:gd name="connsiteY58" fmla="*/ 845820 h 1280160"/>
              <a:gd name="connsiteX59" fmla="*/ 45720 w 1494780"/>
              <a:gd name="connsiteY59" fmla="*/ 723900 h 1280160"/>
              <a:gd name="connsiteX60" fmla="*/ 121920 w 1494780"/>
              <a:gd name="connsiteY60" fmla="*/ 586740 h 1280160"/>
              <a:gd name="connsiteX61" fmla="*/ 144780 w 1494780"/>
              <a:gd name="connsiteY61" fmla="*/ 541020 h 1280160"/>
              <a:gd name="connsiteX62" fmla="*/ 350520 w 1494780"/>
              <a:gd name="connsiteY62" fmla="*/ 381000 h 1280160"/>
              <a:gd name="connsiteX63" fmla="*/ 449580 w 1494780"/>
              <a:gd name="connsiteY63" fmla="*/ 281940 h 1280160"/>
              <a:gd name="connsiteX64" fmla="*/ 548640 w 1494780"/>
              <a:gd name="connsiteY64" fmla="*/ 198120 h 1280160"/>
              <a:gd name="connsiteX65" fmla="*/ 678180 w 1494780"/>
              <a:gd name="connsiteY65" fmla="*/ 68580 h 1280160"/>
              <a:gd name="connsiteX66" fmla="*/ 739140 w 1494780"/>
              <a:gd name="connsiteY66" fmla="*/ 45720 h 1280160"/>
              <a:gd name="connsiteX67" fmla="*/ 784860 w 1494780"/>
              <a:gd name="connsiteY67" fmla="*/ 22860 h 1280160"/>
              <a:gd name="connsiteX68" fmla="*/ 906780 w 1494780"/>
              <a:gd name="connsiteY68" fmla="*/ 0 h 1280160"/>
              <a:gd name="connsiteX69" fmla="*/ 1158240 w 1494780"/>
              <a:gd name="connsiteY69" fmla="*/ 7620 h 1280160"/>
              <a:gd name="connsiteX70" fmla="*/ 1219200 w 1494780"/>
              <a:gd name="connsiteY70" fmla="*/ 53340 h 1280160"/>
              <a:gd name="connsiteX71" fmla="*/ 1234440 w 1494780"/>
              <a:gd name="connsiteY71" fmla="*/ 91440 h 1280160"/>
              <a:gd name="connsiteX72" fmla="*/ 1264920 w 1494780"/>
              <a:gd name="connsiteY72" fmla="*/ 137160 h 1280160"/>
              <a:gd name="connsiteX73" fmla="*/ 1280160 w 1494780"/>
              <a:gd name="connsiteY73" fmla="*/ 198120 h 1280160"/>
              <a:gd name="connsiteX74" fmla="*/ 1295400 w 1494780"/>
              <a:gd name="connsiteY74" fmla="*/ 236220 h 1280160"/>
              <a:gd name="connsiteX75" fmla="*/ 1287780 w 1494780"/>
              <a:gd name="connsiteY75" fmla="*/ 701040 h 1280160"/>
              <a:gd name="connsiteX76" fmla="*/ 1272540 w 1494780"/>
              <a:gd name="connsiteY76" fmla="*/ 754380 h 1280160"/>
              <a:gd name="connsiteX77" fmla="*/ 1257300 w 1494780"/>
              <a:gd name="connsiteY77" fmla="*/ 838200 h 1280160"/>
              <a:gd name="connsiteX78" fmla="*/ 1226820 w 1494780"/>
              <a:gd name="connsiteY78" fmla="*/ 914400 h 1280160"/>
              <a:gd name="connsiteX79" fmla="*/ 1188720 w 1494780"/>
              <a:gd name="connsiteY79" fmla="*/ 1051560 h 1280160"/>
              <a:gd name="connsiteX80" fmla="*/ 1173480 w 1494780"/>
              <a:gd name="connsiteY80" fmla="*/ 1097280 h 1280160"/>
              <a:gd name="connsiteX81" fmla="*/ 1165860 w 1494780"/>
              <a:gd name="connsiteY81" fmla="*/ 1127760 h 1280160"/>
              <a:gd name="connsiteX82" fmla="*/ 1143000 w 1494780"/>
              <a:gd name="connsiteY82" fmla="*/ 1158240 h 1280160"/>
              <a:gd name="connsiteX83" fmla="*/ 1135380 w 1494780"/>
              <a:gd name="connsiteY83" fmla="*/ 1181100 h 1280160"/>
              <a:gd name="connsiteX84" fmla="*/ 1112520 w 1494780"/>
              <a:gd name="connsiteY84" fmla="*/ 1188720 h 1280160"/>
              <a:gd name="connsiteX85" fmla="*/ 1074420 w 1494780"/>
              <a:gd name="connsiteY85" fmla="*/ 1196340 h 1280160"/>
              <a:gd name="connsiteX86" fmla="*/ 967740 w 1494780"/>
              <a:gd name="connsiteY86" fmla="*/ 1188720 h 1280160"/>
              <a:gd name="connsiteX87" fmla="*/ 944880 w 1494780"/>
              <a:gd name="connsiteY87" fmla="*/ 1173480 h 1280160"/>
              <a:gd name="connsiteX88" fmla="*/ 868680 w 1494780"/>
              <a:gd name="connsiteY88" fmla="*/ 1150620 h 1280160"/>
              <a:gd name="connsiteX89" fmla="*/ 838200 w 1494780"/>
              <a:gd name="connsiteY89" fmla="*/ 1120140 h 1280160"/>
              <a:gd name="connsiteX90" fmla="*/ 769620 w 1494780"/>
              <a:gd name="connsiteY90" fmla="*/ 1104900 h 1280160"/>
              <a:gd name="connsiteX91" fmla="*/ 701040 w 1494780"/>
              <a:gd name="connsiteY91" fmla="*/ 1082040 h 1280160"/>
              <a:gd name="connsiteX92" fmla="*/ 586740 w 1494780"/>
              <a:gd name="connsiteY92" fmla="*/ 1036320 h 1280160"/>
              <a:gd name="connsiteX93" fmla="*/ 541020 w 1494780"/>
              <a:gd name="connsiteY93" fmla="*/ 1021080 h 1280160"/>
              <a:gd name="connsiteX94" fmla="*/ 419100 w 1494780"/>
              <a:gd name="connsiteY94" fmla="*/ 967740 h 1280160"/>
              <a:gd name="connsiteX95" fmla="*/ 335280 w 1494780"/>
              <a:gd name="connsiteY95" fmla="*/ 952500 h 1280160"/>
              <a:gd name="connsiteX96" fmla="*/ 182880 w 1494780"/>
              <a:gd name="connsiteY96" fmla="*/ 891540 h 1280160"/>
              <a:gd name="connsiteX97" fmla="*/ 121920 w 1494780"/>
              <a:gd name="connsiteY97" fmla="*/ 876300 h 1280160"/>
              <a:gd name="connsiteX98" fmla="*/ 548640 w 1494780"/>
              <a:gd name="connsiteY98" fmla="*/ 883920 h 1280160"/>
              <a:gd name="connsiteX99" fmla="*/ 746760 w 1494780"/>
              <a:gd name="connsiteY99" fmla="*/ 891540 h 1280160"/>
              <a:gd name="connsiteX100" fmla="*/ 899160 w 1494780"/>
              <a:gd name="connsiteY100" fmla="*/ 914400 h 1280160"/>
              <a:gd name="connsiteX101" fmla="*/ 1135380 w 1494780"/>
              <a:gd name="connsiteY101" fmla="*/ 937260 h 1280160"/>
              <a:gd name="connsiteX102" fmla="*/ 1226820 w 1494780"/>
              <a:gd name="connsiteY102" fmla="*/ 960120 h 1280160"/>
              <a:gd name="connsiteX103" fmla="*/ 1424940 w 1494780"/>
              <a:gd name="connsiteY103" fmla="*/ 975360 h 1280160"/>
              <a:gd name="connsiteX104" fmla="*/ 1470660 w 1494780"/>
              <a:gd name="connsiteY104" fmla="*/ 982980 h 1280160"/>
              <a:gd name="connsiteX105" fmla="*/ 1493520 w 1494780"/>
              <a:gd name="connsiteY105" fmla="*/ 990600 h 1280160"/>
              <a:gd name="connsiteX106" fmla="*/ 1447800 w 1494780"/>
              <a:gd name="connsiteY106" fmla="*/ 998220 h 1280160"/>
              <a:gd name="connsiteX107" fmla="*/ 1394460 w 1494780"/>
              <a:gd name="connsiteY107" fmla="*/ 975360 h 1280160"/>
              <a:gd name="connsiteX108" fmla="*/ 1348740 w 1494780"/>
              <a:gd name="connsiteY108" fmla="*/ 967740 h 1280160"/>
              <a:gd name="connsiteX109" fmla="*/ 1310640 w 1494780"/>
              <a:gd name="connsiteY109" fmla="*/ 960120 h 1280160"/>
              <a:gd name="connsiteX110" fmla="*/ 1158240 w 1494780"/>
              <a:gd name="connsiteY110" fmla="*/ 944880 h 1280160"/>
              <a:gd name="connsiteX111" fmla="*/ 922020 w 1494780"/>
              <a:gd name="connsiteY111" fmla="*/ 899160 h 1280160"/>
              <a:gd name="connsiteX112" fmla="*/ 480060 w 1494780"/>
              <a:gd name="connsiteY112" fmla="*/ 746760 h 1280160"/>
              <a:gd name="connsiteX113" fmla="*/ 381000 w 1494780"/>
              <a:gd name="connsiteY113" fmla="*/ 708660 h 1280160"/>
              <a:gd name="connsiteX114" fmla="*/ 259080 w 1494780"/>
              <a:gd name="connsiteY114" fmla="*/ 609600 h 1280160"/>
              <a:gd name="connsiteX115" fmla="*/ 243840 w 1494780"/>
              <a:gd name="connsiteY115" fmla="*/ 586740 h 1280160"/>
              <a:gd name="connsiteX116" fmla="*/ 205740 w 1494780"/>
              <a:gd name="connsiteY116" fmla="*/ 495300 h 1280160"/>
              <a:gd name="connsiteX117" fmla="*/ 190500 w 1494780"/>
              <a:gd name="connsiteY117" fmla="*/ 411480 h 1280160"/>
              <a:gd name="connsiteX118" fmla="*/ 182880 w 1494780"/>
              <a:gd name="connsiteY118" fmla="*/ 388620 h 1280160"/>
              <a:gd name="connsiteX119" fmla="*/ 190500 w 1494780"/>
              <a:gd name="connsiteY119" fmla="*/ 365760 h 1280160"/>
              <a:gd name="connsiteX120" fmla="*/ 434340 w 1494780"/>
              <a:gd name="connsiteY120" fmla="*/ 381000 h 1280160"/>
              <a:gd name="connsiteX121" fmla="*/ 548640 w 1494780"/>
              <a:gd name="connsiteY121" fmla="*/ 403860 h 1280160"/>
              <a:gd name="connsiteX122" fmla="*/ 640080 w 1494780"/>
              <a:gd name="connsiteY122" fmla="*/ 426720 h 1280160"/>
              <a:gd name="connsiteX123" fmla="*/ 838200 w 1494780"/>
              <a:gd name="connsiteY123" fmla="*/ 472440 h 1280160"/>
              <a:gd name="connsiteX124" fmla="*/ 982980 w 1494780"/>
              <a:gd name="connsiteY124" fmla="*/ 525780 h 1280160"/>
              <a:gd name="connsiteX125" fmla="*/ 1059180 w 1494780"/>
              <a:gd name="connsiteY125" fmla="*/ 571500 h 1280160"/>
              <a:gd name="connsiteX126" fmla="*/ 1089660 w 1494780"/>
              <a:gd name="connsiteY126" fmla="*/ 579120 h 1280160"/>
              <a:gd name="connsiteX127" fmla="*/ 1112520 w 1494780"/>
              <a:gd name="connsiteY127" fmla="*/ 586740 h 1280160"/>
              <a:gd name="connsiteX128" fmla="*/ 1158240 w 1494780"/>
              <a:gd name="connsiteY128" fmla="*/ 594360 h 1280160"/>
              <a:gd name="connsiteX129" fmla="*/ 1135380 w 1494780"/>
              <a:gd name="connsiteY129" fmla="*/ 609600 h 1280160"/>
              <a:gd name="connsiteX130" fmla="*/ 1059180 w 1494780"/>
              <a:gd name="connsiteY130" fmla="*/ 594360 h 1280160"/>
              <a:gd name="connsiteX131" fmla="*/ 1005840 w 1494780"/>
              <a:gd name="connsiteY131" fmla="*/ 586740 h 1280160"/>
              <a:gd name="connsiteX132" fmla="*/ 876300 w 1494780"/>
              <a:gd name="connsiteY132" fmla="*/ 601980 h 1280160"/>
              <a:gd name="connsiteX133" fmla="*/ 868680 w 1494780"/>
              <a:gd name="connsiteY133" fmla="*/ 624840 h 1280160"/>
              <a:gd name="connsiteX134" fmla="*/ 853440 w 1494780"/>
              <a:gd name="connsiteY134" fmla="*/ 655320 h 1280160"/>
              <a:gd name="connsiteX135" fmla="*/ 838200 w 1494780"/>
              <a:gd name="connsiteY135" fmla="*/ 693420 h 1280160"/>
              <a:gd name="connsiteX136" fmla="*/ 807720 w 1494780"/>
              <a:gd name="connsiteY136" fmla="*/ 739140 h 1280160"/>
              <a:gd name="connsiteX137" fmla="*/ 784860 w 1494780"/>
              <a:gd name="connsiteY137" fmla="*/ 754380 h 1280160"/>
              <a:gd name="connsiteX138" fmla="*/ 739140 w 1494780"/>
              <a:gd name="connsiteY138" fmla="*/ 800100 h 1280160"/>
              <a:gd name="connsiteX139" fmla="*/ 739140 w 1494780"/>
              <a:gd name="connsiteY139" fmla="*/ 800100 h 1280160"/>
              <a:gd name="connsiteX140" fmla="*/ 701040 w 1494780"/>
              <a:gd name="connsiteY140" fmla="*/ 868680 h 1280160"/>
              <a:gd name="connsiteX141" fmla="*/ 685800 w 1494780"/>
              <a:gd name="connsiteY141" fmla="*/ 937260 h 1280160"/>
              <a:gd name="connsiteX142" fmla="*/ 670560 w 1494780"/>
              <a:gd name="connsiteY142" fmla="*/ 975360 h 1280160"/>
              <a:gd name="connsiteX143" fmla="*/ 655320 w 1494780"/>
              <a:gd name="connsiteY143" fmla="*/ 1059180 h 1280160"/>
              <a:gd name="connsiteX144" fmla="*/ 640080 w 1494780"/>
              <a:gd name="connsiteY144" fmla="*/ 1082040 h 1280160"/>
              <a:gd name="connsiteX145" fmla="*/ 624840 w 1494780"/>
              <a:gd name="connsiteY145" fmla="*/ 1127760 h 1280160"/>
              <a:gd name="connsiteX146" fmla="*/ 609600 w 1494780"/>
              <a:gd name="connsiteY146" fmla="*/ 121920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494780" h="1280160">
                <a:moveTo>
                  <a:pt x="160020" y="350520"/>
                </a:moveTo>
                <a:cubicBezTo>
                  <a:pt x="157480" y="381000"/>
                  <a:pt x="156442" y="411643"/>
                  <a:pt x="152400" y="441960"/>
                </a:cubicBezTo>
                <a:cubicBezTo>
                  <a:pt x="151338" y="449922"/>
                  <a:pt x="146987" y="457097"/>
                  <a:pt x="144780" y="464820"/>
                </a:cubicBezTo>
                <a:cubicBezTo>
                  <a:pt x="141903" y="474890"/>
                  <a:pt x="139214" y="485031"/>
                  <a:pt x="137160" y="495300"/>
                </a:cubicBezTo>
                <a:cubicBezTo>
                  <a:pt x="134130" y="510450"/>
                  <a:pt x="133980" y="526221"/>
                  <a:pt x="129540" y="541020"/>
                </a:cubicBezTo>
                <a:cubicBezTo>
                  <a:pt x="126276" y="551900"/>
                  <a:pt x="118775" y="561059"/>
                  <a:pt x="114300" y="571500"/>
                </a:cubicBezTo>
                <a:cubicBezTo>
                  <a:pt x="111136" y="578883"/>
                  <a:pt x="108887" y="586637"/>
                  <a:pt x="106680" y="594360"/>
                </a:cubicBezTo>
                <a:cubicBezTo>
                  <a:pt x="103803" y="604430"/>
                  <a:pt x="103185" y="615214"/>
                  <a:pt x="99060" y="624840"/>
                </a:cubicBezTo>
                <a:cubicBezTo>
                  <a:pt x="95452" y="633258"/>
                  <a:pt x="88900" y="640080"/>
                  <a:pt x="83820" y="647700"/>
                </a:cubicBezTo>
                <a:cubicBezTo>
                  <a:pt x="93980" y="652780"/>
                  <a:pt x="102987" y="661912"/>
                  <a:pt x="114300" y="662940"/>
                </a:cubicBezTo>
                <a:cubicBezTo>
                  <a:pt x="147552" y="665963"/>
                  <a:pt x="167561" y="659195"/>
                  <a:pt x="190500" y="640080"/>
                </a:cubicBezTo>
                <a:cubicBezTo>
                  <a:pt x="198779" y="633181"/>
                  <a:pt x="207382" y="626186"/>
                  <a:pt x="213360" y="617220"/>
                </a:cubicBezTo>
                <a:cubicBezTo>
                  <a:pt x="247775" y="565598"/>
                  <a:pt x="222188" y="570803"/>
                  <a:pt x="274320" y="525780"/>
                </a:cubicBezTo>
                <a:cubicBezTo>
                  <a:pt x="315460" y="490250"/>
                  <a:pt x="358880" y="457242"/>
                  <a:pt x="403860" y="426720"/>
                </a:cubicBezTo>
                <a:cubicBezTo>
                  <a:pt x="430195" y="408850"/>
                  <a:pt x="460748" y="397957"/>
                  <a:pt x="487680" y="381000"/>
                </a:cubicBezTo>
                <a:cubicBezTo>
                  <a:pt x="529414" y="354723"/>
                  <a:pt x="565489" y="319236"/>
                  <a:pt x="609600" y="297180"/>
                </a:cubicBezTo>
                <a:cubicBezTo>
                  <a:pt x="619760" y="292100"/>
                  <a:pt x="630837" y="288542"/>
                  <a:pt x="640080" y="281940"/>
                </a:cubicBezTo>
                <a:cubicBezTo>
                  <a:pt x="648849" y="275676"/>
                  <a:pt x="654661" y="265979"/>
                  <a:pt x="662940" y="259080"/>
                </a:cubicBezTo>
                <a:cubicBezTo>
                  <a:pt x="675629" y="248506"/>
                  <a:pt x="701947" y="234333"/>
                  <a:pt x="716280" y="228600"/>
                </a:cubicBezTo>
                <a:cubicBezTo>
                  <a:pt x="731195" y="222634"/>
                  <a:pt x="762000" y="213360"/>
                  <a:pt x="762000" y="213360"/>
                </a:cubicBezTo>
                <a:cubicBezTo>
                  <a:pt x="812800" y="215900"/>
                  <a:pt x="863728" y="216574"/>
                  <a:pt x="914400" y="220980"/>
                </a:cubicBezTo>
                <a:cubicBezTo>
                  <a:pt x="922402" y="221676"/>
                  <a:pt x="932805" y="221917"/>
                  <a:pt x="937260" y="228600"/>
                </a:cubicBezTo>
                <a:cubicBezTo>
                  <a:pt x="944444" y="239376"/>
                  <a:pt x="942340" y="254000"/>
                  <a:pt x="944880" y="266700"/>
                </a:cubicBezTo>
                <a:cubicBezTo>
                  <a:pt x="921485" y="360281"/>
                  <a:pt x="944793" y="298699"/>
                  <a:pt x="891540" y="381000"/>
                </a:cubicBezTo>
                <a:cubicBezTo>
                  <a:pt x="875448" y="405869"/>
                  <a:pt x="865499" y="435061"/>
                  <a:pt x="845820" y="457200"/>
                </a:cubicBezTo>
                <a:cubicBezTo>
                  <a:pt x="824210" y="481512"/>
                  <a:pt x="792621" y="495159"/>
                  <a:pt x="769620" y="518160"/>
                </a:cubicBezTo>
                <a:cubicBezTo>
                  <a:pt x="751659" y="536121"/>
                  <a:pt x="741183" y="560507"/>
                  <a:pt x="723900" y="579120"/>
                </a:cubicBezTo>
                <a:cubicBezTo>
                  <a:pt x="678627" y="627876"/>
                  <a:pt x="665958" y="615215"/>
                  <a:pt x="632460" y="670560"/>
                </a:cubicBezTo>
                <a:cubicBezTo>
                  <a:pt x="584172" y="750341"/>
                  <a:pt x="557483" y="844901"/>
                  <a:pt x="495300" y="914400"/>
                </a:cubicBezTo>
                <a:cubicBezTo>
                  <a:pt x="452120" y="962660"/>
                  <a:pt x="413553" y="1015484"/>
                  <a:pt x="365760" y="1059180"/>
                </a:cubicBezTo>
                <a:cubicBezTo>
                  <a:pt x="257109" y="1158518"/>
                  <a:pt x="236225" y="1149232"/>
                  <a:pt x="121920" y="1211580"/>
                </a:cubicBezTo>
                <a:cubicBezTo>
                  <a:pt x="100884" y="1223054"/>
                  <a:pt x="80898" y="1236388"/>
                  <a:pt x="60960" y="1249680"/>
                </a:cubicBezTo>
                <a:cubicBezTo>
                  <a:pt x="50393" y="1256725"/>
                  <a:pt x="41839" y="1266860"/>
                  <a:pt x="30480" y="1272540"/>
                </a:cubicBezTo>
                <a:cubicBezTo>
                  <a:pt x="21113" y="1277224"/>
                  <a:pt x="10160" y="1277620"/>
                  <a:pt x="0" y="1280160"/>
                </a:cubicBezTo>
                <a:cubicBezTo>
                  <a:pt x="16600" y="1222059"/>
                  <a:pt x="16637" y="1199966"/>
                  <a:pt x="68580" y="1150620"/>
                </a:cubicBezTo>
                <a:cubicBezTo>
                  <a:pt x="97697" y="1122959"/>
                  <a:pt x="136152" y="1106968"/>
                  <a:pt x="167640" y="1082040"/>
                </a:cubicBezTo>
                <a:cubicBezTo>
                  <a:pt x="197245" y="1058602"/>
                  <a:pt x="222860" y="1030495"/>
                  <a:pt x="251460" y="1005840"/>
                </a:cubicBezTo>
                <a:cubicBezTo>
                  <a:pt x="296537" y="966981"/>
                  <a:pt x="346537" y="933623"/>
                  <a:pt x="388620" y="891540"/>
                </a:cubicBezTo>
                <a:lnTo>
                  <a:pt x="495300" y="784860"/>
                </a:lnTo>
                <a:cubicBezTo>
                  <a:pt x="540012" y="740148"/>
                  <a:pt x="538302" y="739098"/>
                  <a:pt x="586740" y="701040"/>
                </a:cubicBezTo>
                <a:cubicBezTo>
                  <a:pt x="606712" y="685347"/>
                  <a:pt x="625718" y="668046"/>
                  <a:pt x="647700" y="655320"/>
                </a:cubicBezTo>
                <a:cubicBezTo>
                  <a:pt x="674261" y="639943"/>
                  <a:pt x="704069" y="630945"/>
                  <a:pt x="731520" y="617220"/>
                </a:cubicBezTo>
                <a:cubicBezTo>
                  <a:pt x="749836" y="608062"/>
                  <a:pt x="766267" y="595322"/>
                  <a:pt x="784860" y="586740"/>
                </a:cubicBezTo>
                <a:cubicBezTo>
                  <a:pt x="799446" y="580008"/>
                  <a:pt x="815665" y="577466"/>
                  <a:pt x="830580" y="571500"/>
                </a:cubicBezTo>
                <a:cubicBezTo>
                  <a:pt x="841127" y="567281"/>
                  <a:pt x="850619" y="560735"/>
                  <a:pt x="861060" y="556260"/>
                </a:cubicBezTo>
                <a:cubicBezTo>
                  <a:pt x="868443" y="553096"/>
                  <a:pt x="876736" y="552232"/>
                  <a:pt x="883920" y="548640"/>
                </a:cubicBezTo>
                <a:cubicBezTo>
                  <a:pt x="892111" y="544544"/>
                  <a:pt x="898589" y="537496"/>
                  <a:pt x="906780" y="533400"/>
                </a:cubicBezTo>
                <a:cubicBezTo>
                  <a:pt x="909993" y="531794"/>
                  <a:pt x="901700" y="538480"/>
                  <a:pt x="899160" y="541020"/>
                </a:cubicBezTo>
                <a:cubicBezTo>
                  <a:pt x="881380" y="558800"/>
                  <a:pt x="866742" y="580412"/>
                  <a:pt x="845820" y="594360"/>
                </a:cubicBezTo>
                <a:cubicBezTo>
                  <a:pt x="822960" y="609600"/>
                  <a:pt x="800921" y="626150"/>
                  <a:pt x="777240" y="640080"/>
                </a:cubicBezTo>
                <a:cubicBezTo>
                  <a:pt x="727987" y="669052"/>
                  <a:pt x="719395" y="669522"/>
                  <a:pt x="670560" y="685800"/>
                </a:cubicBezTo>
                <a:cubicBezTo>
                  <a:pt x="660400" y="693420"/>
                  <a:pt x="650850" y="701929"/>
                  <a:pt x="640080" y="708660"/>
                </a:cubicBezTo>
                <a:cubicBezTo>
                  <a:pt x="613320" y="725385"/>
                  <a:pt x="612666" y="721798"/>
                  <a:pt x="586740" y="731520"/>
                </a:cubicBezTo>
                <a:cubicBezTo>
                  <a:pt x="573933" y="736323"/>
                  <a:pt x="561539" y="742208"/>
                  <a:pt x="548640" y="746760"/>
                </a:cubicBezTo>
                <a:cubicBezTo>
                  <a:pt x="518343" y="757453"/>
                  <a:pt x="488564" y="770270"/>
                  <a:pt x="457200" y="777240"/>
                </a:cubicBezTo>
                <a:cubicBezTo>
                  <a:pt x="302507" y="811616"/>
                  <a:pt x="366405" y="801096"/>
                  <a:pt x="266700" y="815340"/>
                </a:cubicBezTo>
                <a:cubicBezTo>
                  <a:pt x="251460" y="822960"/>
                  <a:pt x="236993" y="832377"/>
                  <a:pt x="220980" y="838200"/>
                </a:cubicBezTo>
                <a:cubicBezTo>
                  <a:pt x="211968" y="841477"/>
                  <a:pt x="142882" y="852486"/>
                  <a:pt x="137160" y="853440"/>
                </a:cubicBezTo>
                <a:cubicBezTo>
                  <a:pt x="104140" y="850900"/>
                  <a:pt x="57198" y="872876"/>
                  <a:pt x="38100" y="845820"/>
                </a:cubicBezTo>
                <a:cubicBezTo>
                  <a:pt x="14618" y="812554"/>
                  <a:pt x="36564" y="763577"/>
                  <a:pt x="45720" y="723900"/>
                </a:cubicBezTo>
                <a:cubicBezTo>
                  <a:pt x="54102" y="687580"/>
                  <a:pt x="102888" y="620046"/>
                  <a:pt x="121920" y="586740"/>
                </a:cubicBezTo>
                <a:cubicBezTo>
                  <a:pt x="130374" y="571946"/>
                  <a:pt x="133062" y="553389"/>
                  <a:pt x="144780" y="541020"/>
                </a:cubicBezTo>
                <a:cubicBezTo>
                  <a:pt x="309971" y="366652"/>
                  <a:pt x="200268" y="507212"/>
                  <a:pt x="350520" y="381000"/>
                </a:cubicBezTo>
                <a:cubicBezTo>
                  <a:pt x="386276" y="350965"/>
                  <a:pt x="415267" y="313614"/>
                  <a:pt x="449580" y="281940"/>
                </a:cubicBezTo>
                <a:cubicBezTo>
                  <a:pt x="481364" y="252601"/>
                  <a:pt x="517018" y="227633"/>
                  <a:pt x="548640" y="198120"/>
                </a:cubicBezTo>
                <a:cubicBezTo>
                  <a:pt x="593282" y="156454"/>
                  <a:pt x="621002" y="90022"/>
                  <a:pt x="678180" y="68580"/>
                </a:cubicBezTo>
                <a:cubicBezTo>
                  <a:pt x="698500" y="60960"/>
                  <a:pt x="719193" y="54269"/>
                  <a:pt x="739140" y="45720"/>
                </a:cubicBezTo>
                <a:cubicBezTo>
                  <a:pt x="754801" y="39008"/>
                  <a:pt x="768957" y="28977"/>
                  <a:pt x="784860" y="22860"/>
                </a:cubicBezTo>
                <a:cubicBezTo>
                  <a:pt x="833030" y="4333"/>
                  <a:pt x="853761" y="5891"/>
                  <a:pt x="906780" y="0"/>
                </a:cubicBezTo>
                <a:cubicBezTo>
                  <a:pt x="990600" y="2540"/>
                  <a:pt x="1074642" y="1020"/>
                  <a:pt x="1158240" y="7620"/>
                </a:cubicBezTo>
                <a:cubicBezTo>
                  <a:pt x="1189752" y="10108"/>
                  <a:pt x="1205198" y="28137"/>
                  <a:pt x="1219200" y="53340"/>
                </a:cubicBezTo>
                <a:cubicBezTo>
                  <a:pt x="1225843" y="65297"/>
                  <a:pt x="1227890" y="79432"/>
                  <a:pt x="1234440" y="91440"/>
                </a:cubicBezTo>
                <a:cubicBezTo>
                  <a:pt x="1243211" y="107520"/>
                  <a:pt x="1254760" y="121920"/>
                  <a:pt x="1264920" y="137160"/>
                </a:cubicBezTo>
                <a:cubicBezTo>
                  <a:pt x="1270000" y="157480"/>
                  <a:pt x="1274000" y="178101"/>
                  <a:pt x="1280160" y="198120"/>
                </a:cubicBezTo>
                <a:cubicBezTo>
                  <a:pt x="1284183" y="211193"/>
                  <a:pt x="1295193" y="222543"/>
                  <a:pt x="1295400" y="236220"/>
                </a:cubicBezTo>
                <a:cubicBezTo>
                  <a:pt x="1297748" y="391163"/>
                  <a:pt x="1294610" y="546230"/>
                  <a:pt x="1287780" y="701040"/>
                </a:cubicBezTo>
                <a:cubicBezTo>
                  <a:pt x="1286965" y="719514"/>
                  <a:pt x="1276698" y="736362"/>
                  <a:pt x="1272540" y="754380"/>
                </a:cubicBezTo>
                <a:cubicBezTo>
                  <a:pt x="1269661" y="766854"/>
                  <a:pt x="1262191" y="823528"/>
                  <a:pt x="1257300" y="838200"/>
                </a:cubicBezTo>
                <a:cubicBezTo>
                  <a:pt x="1225768" y="932796"/>
                  <a:pt x="1258533" y="787550"/>
                  <a:pt x="1226820" y="914400"/>
                </a:cubicBezTo>
                <a:cubicBezTo>
                  <a:pt x="1186839" y="1074323"/>
                  <a:pt x="1237837" y="914031"/>
                  <a:pt x="1188720" y="1051560"/>
                </a:cubicBezTo>
                <a:cubicBezTo>
                  <a:pt x="1183317" y="1066688"/>
                  <a:pt x="1178096" y="1081893"/>
                  <a:pt x="1173480" y="1097280"/>
                </a:cubicBezTo>
                <a:cubicBezTo>
                  <a:pt x="1170471" y="1107311"/>
                  <a:pt x="1170544" y="1118393"/>
                  <a:pt x="1165860" y="1127760"/>
                </a:cubicBezTo>
                <a:cubicBezTo>
                  <a:pt x="1160180" y="1139119"/>
                  <a:pt x="1150620" y="1148080"/>
                  <a:pt x="1143000" y="1158240"/>
                </a:cubicBezTo>
                <a:cubicBezTo>
                  <a:pt x="1140460" y="1165860"/>
                  <a:pt x="1141060" y="1175420"/>
                  <a:pt x="1135380" y="1181100"/>
                </a:cubicBezTo>
                <a:cubicBezTo>
                  <a:pt x="1129700" y="1186780"/>
                  <a:pt x="1120312" y="1186772"/>
                  <a:pt x="1112520" y="1188720"/>
                </a:cubicBezTo>
                <a:cubicBezTo>
                  <a:pt x="1099955" y="1191861"/>
                  <a:pt x="1087120" y="1193800"/>
                  <a:pt x="1074420" y="1196340"/>
                </a:cubicBezTo>
                <a:cubicBezTo>
                  <a:pt x="1038860" y="1193800"/>
                  <a:pt x="1002848" y="1194916"/>
                  <a:pt x="967740" y="1188720"/>
                </a:cubicBezTo>
                <a:cubicBezTo>
                  <a:pt x="958721" y="1187128"/>
                  <a:pt x="953249" y="1177199"/>
                  <a:pt x="944880" y="1173480"/>
                </a:cubicBezTo>
                <a:cubicBezTo>
                  <a:pt x="921028" y="1162879"/>
                  <a:pt x="894012" y="1156953"/>
                  <a:pt x="868680" y="1150620"/>
                </a:cubicBezTo>
                <a:cubicBezTo>
                  <a:pt x="858520" y="1140460"/>
                  <a:pt x="851246" y="1126161"/>
                  <a:pt x="838200" y="1120140"/>
                </a:cubicBezTo>
                <a:cubicBezTo>
                  <a:pt x="816938" y="1110327"/>
                  <a:pt x="792183" y="1111168"/>
                  <a:pt x="769620" y="1104900"/>
                </a:cubicBezTo>
                <a:cubicBezTo>
                  <a:pt x="746403" y="1098451"/>
                  <a:pt x="723763" y="1090060"/>
                  <a:pt x="701040" y="1082040"/>
                </a:cubicBezTo>
                <a:cubicBezTo>
                  <a:pt x="562935" y="1033297"/>
                  <a:pt x="712646" y="1084745"/>
                  <a:pt x="586740" y="1036320"/>
                </a:cubicBezTo>
                <a:cubicBezTo>
                  <a:pt x="571746" y="1030553"/>
                  <a:pt x="555888" y="1027162"/>
                  <a:pt x="541020" y="1021080"/>
                </a:cubicBezTo>
                <a:cubicBezTo>
                  <a:pt x="499963" y="1004284"/>
                  <a:pt x="462744" y="975675"/>
                  <a:pt x="419100" y="967740"/>
                </a:cubicBezTo>
                <a:cubicBezTo>
                  <a:pt x="391160" y="962660"/>
                  <a:pt x="362758" y="959668"/>
                  <a:pt x="335280" y="952500"/>
                </a:cubicBezTo>
                <a:cubicBezTo>
                  <a:pt x="155097" y="905496"/>
                  <a:pt x="320087" y="942993"/>
                  <a:pt x="182880" y="891540"/>
                </a:cubicBezTo>
                <a:cubicBezTo>
                  <a:pt x="163268" y="884186"/>
                  <a:pt x="100978" y="875926"/>
                  <a:pt x="121920" y="876300"/>
                </a:cubicBezTo>
                <a:lnTo>
                  <a:pt x="548640" y="883920"/>
                </a:lnTo>
                <a:cubicBezTo>
                  <a:pt x="614680" y="886460"/>
                  <a:pt x="680920" y="885815"/>
                  <a:pt x="746760" y="891540"/>
                </a:cubicBezTo>
                <a:cubicBezTo>
                  <a:pt x="797935" y="895990"/>
                  <a:pt x="848144" y="908398"/>
                  <a:pt x="899160" y="914400"/>
                </a:cubicBezTo>
                <a:cubicBezTo>
                  <a:pt x="977726" y="923643"/>
                  <a:pt x="1056640" y="929640"/>
                  <a:pt x="1135380" y="937260"/>
                </a:cubicBezTo>
                <a:cubicBezTo>
                  <a:pt x="1165860" y="944880"/>
                  <a:pt x="1195829" y="954955"/>
                  <a:pt x="1226820" y="960120"/>
                </a:cubicBezTo>
                <a:cubicBezTo>
                  <a:pt x="1242691" y="962765"/>
                  <a:pt x="1417246" y="974810"/>
                  <a:pt x="1424940" y="975360"/>
                </a:cubicBezTo>
                <a:cubicBezTo>
                  <a:pt x="1440180" y="977900"/>
                  <a:pt x="1455578" y="979628"/>
                  <a:pt x="1470660" y="982980"/>
                </a:cubicBezTo>
                <a:cubicBezTo>
                  <a:pt x="1478501" y="984722"/>
                  <a:pt x="1500203" y="986145"/>
                  <a:pt x="1493520" y="990600"/>
                </a:cubicBezTo>
                <a:cubicBezTo>
                  <a:pt x="1480665" y="999170"/>
                  <a:pt x="1463040" y="995680"/>
                  <a:pt x="1447800" y="998220"/>
                </a:cubicBezTo>
                <a:cubicBezTo>
                  <a:pt x="1430020" y="990600"/>
                  <a:pt x="1412949" y="981049"/>
                  <a:pt x="1394460" y="975360"/>
                </a:cubicBezTo>
                <a:cubicBezTo>
                  <a:pt x="1379693" y="970816"/>
                  <a:pt x="1363941" y="970504"/>
                  <a:pt x="1348740" y="967740"/>
                </a:cubicBezTo>
                <a:cubicBezTo>
                  <a:pt x="1335997" y="965423"/>
                  <a:pt x="1323441" y="962089"/>
                  <a:pt x="1310640" y="960120"/>
                </a:cubicBezTo>
                <a:cubicBezTo>
                  <a:pt x="1256684" y="951819"/>
                  <a:pt x="1214297" y="949551"/>
                  <a:pt x="1158240" y="944880"/>
                </a:cubicBezTo>
                <a:cubicBezTo>
                  <a:pt x="1079500" y="929640"/>
                  <a:pt x="998917" y="921944"/>
                  <a:pt x="922020" y="899160"/>
                </a:cubicBezTo>
                <a:cubicBezTo>
                  <a:pt x="633236" y="813595"/>
                  <a:pt x="785450" y="864751"/>
                  <a:pt x="480060" y="746760"/>
                </a:cubicBezTo>
                <a:cubicBezTo>
                  <a:pt x="447059" y="734010"/>
                  <a:pt x="409788" y="729223"/>
                  <a:pt x="381000" y="708660"/>
                </a:cubicBezTo>
                <a:cubicBezTo>
                  <a:pt x="338753" y="678484"/>
                  <a:pt x="293258" y="649474"/>
                  <a:pt x="259080" y="609600"/>
                </a:cubicBezTo>
                <a:cubicBezTo>
                  <a:pt x="253120" y="602647"/>
                  <a:pt x="248384" y="594691"/>
                  <a:pt x="243840" y="586740"/>
                </a:cubicBezTo>
                <a:cubicBezTo>
                  <a:pt x="228517" y="559925"/>
                  <a:pt x="214204" y="522809"/>
                  <a:pt x="205740" y="495300"/>
                </a:cubicBezTo>
                <a:cubicBezTo>
                  <a:pt x="200193" y="477272"/>
                  <a:pt x="194162" y="427957"/>
                  <a:pt x="190500" y="411480"/>
                </a:cubicBezTo>
                <a:cubicBezTo>
                  <a:pt x="188758" y="403639"/>
                  <a:pt x="185420" y="396240"/>
                  <a:pt x="182880" y="388620"/>
                </a:cubicBezTo>
                <a:cubicBezTo>
                  <a:pt x="185420" y="381000"/>
                  <a:pt x="182512" y="366601"/>
                  <a:pt x="190500" y="365760"/>
                </a:cubicBezTo>
                <a:cubicBezTo>
                  <a:pt x="206019" y="364126"/>
                  <a:pt x="404404" y="378862"/>
                  <a:pt x="434340" y="381000"/>
                </a:cubicBezTo>
                <a:cubicBezTo>
                  <a:pt x="490893" y="390425"/>
                  <a:pt x="483569" y="388367"/>
                  <a:pt x="548640" y="403860"/>
                </a:cubicBezTo>
                <a:cubicBezTo>
                  <a:pt x="579204" y="411137"/>
                  <a:pt x="609467" y="419655"/>
                  <a:pt x="640080" y="426720"/>
                </a:cubicBezTo>
                <a:cubicBezTo>
                  <a:pt x="686190" y="437361"/>
                  <a:pt x="790346" y="457003"/>
                  <a:pt x="838200" y="472440"/>
                </a:cubicBezTo>
                <a:cubicBezTo>
                  <a:pt x="887147" y="488229"/>
                  <a:pt x="938878" y="499319"/>
                  <a:pt x="982980" y="525780"/>
                </a:cubicBezTo>
                <a:cubicBezTo>
                  <a:pt x="1008380" y="541020"/>
                  <a:pt x="1030443" y="564316"/>
                  <a:pt x="1059180" y="571500"/>
                </a:cubicBezTo>
                <a:cubicBezTo>
                  <a:pt x="1069340" y="574040"/>
                  <a:pt x="1079590" y="576243"/>
                  <a:pt x="1089660" y="579120"/>
                </a:cubicBezTo>
                <a:cubicBezTo>
                  <a:pt x="1097383" y="581327"/>
                  <a:pt x="1104679" y="584998"/>
                  <a:pt x="1112520" y="586740"/>
                </a:cubicBezTo>
                <a:cubicBezTo>
                  <a:pt x="1127602" y="590092"/>
                  <a:pt x="1143000" y="591820"/>
                  <a:pt x="1158240" y="594360"/>
                </a:cubicBezTo>
                <a:cubicBezTo>
                  <a:pt x="1150620" y="599440"/>
                  <a:pt x="1144493" y="608689"/>
                  <a:pt x="1135380" y="609600"/>
                </a:cubicBezTo>
                <a:cubicBezTo>
                  <a:pt x="1084054" y="614733"/>
                  <a:pt x="1094622" y="601448"/>
                  <a:pt x="1059180" y="594360"/>
                </a:cubicBezTo>
                <a:cubicBezTo>
                  <a:pt x="1041568" y="590838"/>
                  <a:pt x="1023620" y="589280"/>
                  <a:pt x="1005840" y="586740"/>
                </a:cubicBezTo>
                <a:cubicBezTo>
                  <a:pt x="962660" y="591820"/>
                  <a:pt x="918192" y="590343"/>
                  <a:pt x="876300" y="601980"/>
                </a:cubicBezTo>
                <a:cubicBezTo>
                  <a:pt x="868561" y="604130"/>
                  <a:pt x="871844" y="617457"/>
                  <a:pt x="868680" y="624840"/>
                </a:cubicBezTo>
                <a:cubicBezTo>
                  <a:pt x="864205" y="635281"/>
                  <a:pt x="858053" y="644940"/>
                  <a:pt x="853440" y="655320"/>
                </a:cubicBezTo>
                <a:cubicBezTo>
                  <a:pt x="847885" y="667819"/>
                  <a:pt x="844750" y="681412"/>
                  <a:pt x="838200" y="693420"/>
                </a:cubicBezTo>
                <a:cubicBezTo>
                  <a:pt x="829429" y="709500"/>
                  <a:pt x="819781" y="725356"/>
                  <a:pt x="807720" y="739140"/>
                </a:cubicBezTo>
                <a:cubicBezTo>
                  <a:pt x="801689" y="746032"/>
                  <a:pt x="791705" y="748296"/>
                  <a:pt x="784860" y="754380"/>
                </a:cubicBezTo>
                <a:cubicBezTo>
                  <a:pt x="768751" y="768699"/>
                  <a:pt x="754380" y="784860"/>
                  <a:pt x="739140" y="800100"/>
                </a:cubicBezTo>
                <a:lnTo>
                  <a:pt x="739140" y="800100"/>
                </a:lnTo>
                <a:cubicBezTo>
                  <a:pt x="714449" y="837137"/>
                  <a:pt x="727996" y="814769"/>
                  <a:pt x="701040" y="868680"/>
                </a:cubicBezTo>
                <a:cubicBezTo>
                  <a:pt x="698020" y="883779"/>
                  <a:pt x="691181" y="921118"/>
                  <a:pt x="685800" y="937260"/>
                </a:cubicBezTo>
                <a:cubicBezTo>
                  <a:pt x="681475" y="950236"/>
                  <a:pt x="675640" y="962660"/>
                  <a:pt x="670560" y="975360"/>
                </a:cubicBezTo>
                <a:cubicBezTo>
                  <a:pt x="669704" y="980495"/>
                  <a:pt x="658515" y="1050660"/>
                  <a:pt x="655320" y="1059180"/>
                </a:cubicBezTo>
                <a:cubicBezTo>
                  <a:pt x="652104" y="1067755"/>
                  <a:pt x="643799" y="1073671"/>
                  <a:pt x="640080" y="1082040"/>
                </a:cubicBezTo>
                <a:cubicBezTo>
                  <a:pt x="633556" y="1096720"/>
                  <a:pt x="624840" y="1127760"/>
                  <a:pt x="624840" y="1127760"/>
                </a:cubicBezTo>
                <a:cubicBezTo>
                  <a:pt x="617009" y="1221731"/>
                  <a:pt x="647806" y="1219200"/>
                  <a:pt x="609600" y="1219200"/>
                </a:cubicBezTo>
              </a:path>
            </a:pathLst>
          </a:cu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59680" y="3268980"/>
            <a:ext cx="1494780" cy="1280160"/>
          </a:xfrm>
          <a:custGeom>
            <a:avLst/>
            <a:gdLst>
              <a:gd name="connsiteX0" fmla="*/ 160020 w 1494780"/>
              <a:gd name="connsiteY0" fmla="*/ 350520 h 1280160"/>
              <a:gd name="connsiteX1" fmla="*/ 152400 w 1494780"/>
              <a:gd name="connsiteY1" fmla="*/ 441960 h 1280160"/>
              <a:gd name="connsiteX2" fmla="*/ 144780 w 1494780"/>
              <a:gd name="connsiteY2" fmla="*/ 464820 h 1280160"/>
              <a:gd name="connsiteX3" fmla="*/ 137160 w 1494780"/>
              <a:gd name="connsiteY3" fmla="*/ 495300 h 1280160"/>
              <a:gd name="connsiteX4" fmla="*/ 129540 w 1494780"/>
              <a:gd name="connsiteY4" fmla="*/ 541020 h 1280160"/>
              <a:gd name="connsiteX5" fmla="*/ 114300 w 1494780"/>
              <a:gd name="connsiteY5" fmla="*/ 571500 h 1280160"/>
              <a:gd name="connsiteX6" fmla="*/ 106680 w 1494780"/>
              <a:gd name="connsiteY6" fmla="*/ 594360 h 1280160"/>
              <a:gd name="connsiteX7" fmla="*/ 99060 w 1494780"/>
              <a:gd name="connsiteY7" fmla="*/ 624840 h 1280160"/>
              <a:gd name="connsiteX8" fmla="*/ 83820 w 1494780"/>
              <a:gd name="connsiteY8" fmla="*/ 647700 h 1280160"/>
              <a:gd name="connsiteX9" fmla="*/ 114300 w 1494780"/>
              <a:gd name="connsiteY9" fmla="*/ 662940 h 1280160"/>
              <a:gd name="connsiteX10" fmla="*/ 190500 w 1494780"/>
              <a:gd name="connsiteY10" fmla="*/ 640080 h 1280160"/>
              <a:gd name="connsiteX11" fmla="*/ 213360 w 1494780"/>
              <a:gd name="connsiteY11" fmla="*/ 617220 h 1280160"/>
              <a:gd name="connsiteX12" fmla="*/ 274320 w 1494780"/>
              <a:gd name="connsiteY12" fmla="*/ 525780 h 1280160"/>
              <a:gd name="connsiteX13" fmla="*/ 403860 w 1494780"/>
              <a:gd name="connsiteY13" fmla="*/ 426720 h 1280160"/>
              <a:gd name="connsiteX14" fmla="*/ 487680 w 1494780"/>
              <a:gd name="connsiteY14" fmla="*/ 381000 h 1280160"/>
              <a:gd name="connsiteX15" fmla="*/ 609600 w 1494780"/>
              <a:gd name="connsiteY15" fmla="*/ 297180 h 1280160"/>
              <a:gd name="connsiteX16" fmla="*/ 640080 w 1494780"/>
              <a:gd name="connsiteY16" fmla="*/ 281940 h 1280160"/>
              <a:gd name="connsiteX17" fmla="*/ 662940 w 1494780"/>
              <a:gd name="connsiteY17" fmla="*/ 259080 h 1280160"/>
              <a:gd name="connsiteX18" fmla="*/ 716280 w 1494780"/>
              <a:gd name="connsiteY18" fmla="*/ 228600 h 1280160"/>
              <a:gd name="connsiteX19" fmla="*/ 762000 w 1494780"/>
              <a:gd name="connsiteY19" fmla="*/ 213360 h 1280160"/>
              <a:gd name="connsiteX20" fmla="*/ 914400 w 1494780"/>
              <a:gd name="connsiteY20" fmla="*/ 220980 h 1280160"/>
              <a:gd name="connsiteX21" fmla="*/ 937260 w 1494780"/>
              <a:gd name="connsiteY21" fmla="*/ 228600 h 1280160"/>
              <a:gd name="connsiteX22" fmla="*/ 944880 w 1494780"/>
              <a:gd name="connsiteY22" fmla="*/ 266700 h 1280160"/>
              <a:gd name="connsiteX23" fmla="*/ 891540 w 1494780"/>
              <a:gd name="connsiteY23" fmla="*/ 381000 h 1280160"/>
              <a:gd name="connsiteX24" fmla="*/ 845820 w 1494780"/>
              <a:gd name="connsiteY24" fmla="*/ 457200 h 1280160"/>
              <a:gd name="connsiteX25" fmla="*/ 769620 w 1494780"/>
              <a:gd name="connsiteY25" fmla="*/ 518160 h 1280160"/>
              <a:gd name="connsiteX26" fmla="*/ 723900 w 1494780"/>
              <a:gd name="connsiteY26" fmla="*/ 579120 h 1280160"/>
              <a:gd name="connsiteX27" fmla="*/ 632460 w 1494780"/>
              <a:gd name="connsiteY27" fmla="*/ 670560 h 1280160"/>
              <a:gd name="connsiteX28" fmla="*/ 495300 w 1494780"/>
              <a:gd name="connsiteY28" fmla="*/ 914400 h 1280160"/>
              <a:gd name="connsiteX29" fmla="*/ 365760 w 1494780"/>
              <a:gd name="connsiteY29" fmla="*/ 1059180 h 1280160"/>
              <a:gd name="connsiteX30" fmla="*/ 121920 w 1494780"/>
              <a:gd name="connsiteY30" fmla="*/ 1211580 h 1280160"/>
              <a:gd name="connsiteX31" fmla="*/ 60960 w 1494780"/>
              <a:gd name="connsiteY31" fmla="*/ 1249680 h 1280160"/>
              <a:gd name="connsiteX32" fmla="*/ 30480 w 1494780"/>
              <a:gd name="connsiteY32" fmla="*/ 1272540 h 1280160"/>
              <a:gd name="connsiteX33" fmla="*/ 0 w 1494780"/>
              <a:gd name="connsiteY33" fmla="*/ 1280160 h 1280160"/>
              <a:gd name="connsiteX34" fmla="*/ 68580 w 1494780"/>
              <a:gd name="connsiteY34" fmla="*/ 1150620 h 1280160"/>
              <a:gd name="connsiteX35" fmla="*/ 167640 w 1494780"/>
              <a:gd name="connsiteY35" fmla="*/ 1082040 h 1280160"/>
              <a:gd name="connsiteX36" fmla="*/ 251460 w 1494780"/>
              <a:gd name="connsiteY36" fmla="*/ 1005840 h 1280160"/>
              <a:gd name="connsiteX37" fmla="*/ 388620 w 1494780"/>
              <a:gd name="connsiteY37" fmla="*/ 891540 h 1280160"/>
              <a:gd name="connsiteX38" fmla="*/ 495300 w 1494780"/>
              <a:gd name="connsiteY38" fmla="*/ 784860 h 1280160"/>
              <a:gd name="connsiteX39" fmla="*/ 586740 w 1494780"/>
              <a:gd name="connsiteY39" fmla="*/ 701040 h 1280160"/>
              <a:gd name="connsiteX40" fmla="*/ 647700 w 1494780"/>
              <a:gd name="connsiteY40" fmla="*/ 655320 h 1280160"/>
              <a:gd name="connsiteX41" fmla="*/ 731520 w 1494780"/>
              <a:gd name="connsiteY41" fmla="*/ 617220 h 1280160"/>
              <a:gd name="connsiteX42" fmla="*/ 784860 w 1494780"/>
              <a:gd name="connsiteY42" fmla="*/ 586740 h 1280160"/>
              <a:gd name="connsiteX43" fmla="*/ 830580 w 1494780"/>
              <a:gd name="connsiteY43" fmla="*/ 571500 h 1280160"/>
              <a:gd name="connsiteX44" fmla="*/ 861060 w 1494780"/>
              <a:gd name="connsiteY44" fmla="*/ 556260 h 1280160"/>
              <a:gd name="connsiteX45" fmla="*/ 883920 w 1494780"/>
              <a:gd name="connsiteY45" fmla="*/ 548640 h 1280160"/>
              <a:gd name="connsiteX46" fmla="*/ 906780 w 1494780"/>
              <a:gd name="connsiteY46" fmla="*/ 533400 h 1280160"/>
              <a:gd name="connsiteX47" fmla="*/ 899160 w 1494780"/>
              <a:gd name="connsiteY47" fmla="*/ 541020 h 1280160"/>
              <a:gd name="connsiteX48" fmla="*/ 845820 w 1494780"/>
              <a:gd name="connsiteY48" fmla="*/ 594360 h 1280160"/>
              <a:gd name="connsiteX49" fmla="*/ 777240 w 1494780"/>
              <a:gd name="connsiteY49" fmla="*/ 640080 h 1280160"/>
              <a:gd name="connsiteX50" fmla="*/ 670560 w 1494780"/>
              <a:gd name="connsiteY50" fmla="*/ 685800 h 1280160"/>
              <a:gd name="connsiteX51" fmla="*/ 640080 w 1494780"/>
              <a:gd name="connsiteY51" fmla="*/ 708660 h 1280160"/>
              <a:gd name="connsiteX52" fmla="*/ 586740 w 1494780"/>
              <a:gd name="connsiteY52" fmla="*/ 731520 h 1280160"/>
              <a:gd name="connsiteX53" fmla="*/ 548640 w 1494780"/>
              <a:gd name="connsiteY53" fmla="*/ 746760 h 1280160"/>
              <a:gd name="connsiteX54" fmla="*/ 457200 w 1494780"/>
              <a:gd name="connsiteY54" fmla="*/ 777240 h 1280160"/>
              <a:gd name="connsiteX55" fmla="*/ 266700 w 1494780"/>
              <a:gd name="connsiteY55" fmla="*/ 815340 h 1280160"/>
              <a:gd name="connsiteX56" fmla="*/ 220980 w 1494780"/>
              <a:gd name="connsiteY56" fmla="*/ 838200 h 1280160"/>
              <a:gd name="connsiteX57" fmla="*/ 137160 w 1494780"/>
              <a:gd name="connsiteY57" fmla="*/ 853440 h 1280160"/>
              <a:gd name="connsiteX58" fmla="*/ 38100 w 1494780"/>
              <a:gd name="connsiteY58" fmla="*/ 845820 h 1280160"/>
              <a:gd name="connsiteX59" fmla="*/ 45720 w 1494780"/>
              <a:gd name="connsiteY59" fmla="*/ 723900 h 1280160"/>
              <a:gd name="connsiteX60" fmla="*/ 121920 w 1494780"/>
              <a:gd name="connsiteY60" fmla="*/ 586740 h 1280160"/>
              <a:gd name="connsiteX61" fmla="*/ 144780 w 1494780"/>
              <a:gd name="connsiteY61" fmla="*/ 541020 h 1280160"/>
              <a:gd name="connsiteX62" fmla="*/ 350520 w 1494780"/>
              <a:gd name="connsiteY62" fmla="*/ 381000 h 1280160"/>
              <a:gd name="connsiteX63" fmla="*/ 449580 w 1494780"/>
              <a:gd name="connsiteY63" fmla="*/ 281940 h 1280160"/>
              <a:gd name="connsiteX64" fmla="*/ 548640 w 1494780"/>
              <a:gd name="connsiteY64" fmla="*/ 198120 h 1280160"/>
              <a:gd name="connsiteX65" fmla="*/ 678180 w 1494780"/>
              <a:gd name="connsiteY65" fmla="*/ 68580 h 1280160"/>
              <a:gd name="connsiteX66" fmla="*/ 739140 w 1494780"/>
              <a:gd name="connsiteY66" fmla="*/ 45720 h 1280160"/>
              <a:gd name="connsiteX67" fmla="*/ 784860 w 1494780"/>
              <a:gd name="connsiteY67" fmla="*/ 22860 h 1280160"/>
              <a:gd name="connsiteX68" fmla="*/ 906780 w 1494780"/>
              <a:gd name="connsiteY68" fmla="*/ 0 h 1280160"/>
              <a:gd name="connsiteX69" fmla="*/ 1158240 w 1494780"/>
              <a:gd name="connsiteY69" fmla="*/ 7620 h 1280160"/>
              <a:gd name="connsiteX70" fmla="*/ 1219200 w 1494780"/>
              <a:gd name="connsiteY70" fmla="*/ 53340 h 1280160"/>
              <a:gd name="connsiteX71" fmla="*/ 1234440 w 1494780"/>
              <a:gd name="connsiteY71" fmla="*/ 91440 h 1280160"/>
              <a:gd name="connsiteX72" fmla="*/ 1264920 w 1494780"/>
              <a:gd name="connsiteY72" fmla="*/ 137160 h 1280160"/>
              <a:gd name="connsiteX73" fmla="*/ 1280160 w 1494780"/>
              <a:gd name="connsiteY73" fmla="*/ 198120 h 1280160"/>
              <a:gd name="connsiteX74" fmla="*/ 1295400 w 1494780"/>
              <a:gd name="connsiteY74" fmla="*/ 236220 h 1280160"/>
              <a:gd name="connsiteX75" fmla="*/ 1287780 w 1494780"/>
              <a:gd name="connsiteY75" fmla="*/ 701040 h 1280160"/>
              <a:gd name="connsiteX76" fmla="*/ 1272540 w 1494780"/>
              <a:gd name="connsiteY76" fmla="*/ 754380 h 1280160"/>
              <a:gd name="connsiteX77" fmla="*/ 1257300 w 1494780"/>
              <a:gd name="connsiteY77" fmla="*/ 838200 h 1280160"/>
              <a:gd name="connsiteX78" fmla="*/ 1226820 w 1494780"/>
              <a:gd name="connsiteY78" fmla="*/ 914400 h 1280160"/>
              <a:gd name="connsiteX79" fmla="*/ 1188720 w 1494780"/>
              <a:gd name="connsiteY79" fmla="*/ 1051560 h 1280160"/>
              <a:gd name="connsiteX80" fmla="*/ 1173480 w 1494780"/>
              <a:gd name="connsiteY80" fmla="*/ 1097280 h 1280160"/>
              <a:gd name="connsiteX81" fmla="*/ 1165860 w 1494780"/>
              <a:gd name="connsiteY81" fmla="*/ 1127760 h 1280160"/>
              <a:gd name="connsiteX82" fmla="*/ 1143000 w 1494780"/>
              <a:gd name="connsiteY82" fmla="*/ 1158240 h 1280160"/>
              <a:gd name="connsiteX83" fmla="*/ 1135380 w 1494780"/>
              <a:gd name="connsiteY83" fmla="*/ 1181100 h 1280160"/>
              <a:gd name="connsiteX84" fmla="*/ 1112520 w 1494780"/>
              <a:gd name="connsiteY84" fmla="*/ 1188720 h 1280160"/>
              <a:gd name="connsiteX85" fmla="*/ 1074420 w 1494780"/>
              <a:gd name="connsiteY85" fmla="*/ 1196340 h 1280160"/>
              <a:gd name="connsiteX86" fmla="*/ 967740 w 1494780"/>
              <a:gd name="connsiteY86" fmla="*/ 1188720 h 1280160"/>
              <a:gd name="connsiteX87" fmla="*/ 944880 w 1494780"/>
              <a:gd name="connsiteY87" fmla="*/ 1173480 h 1280160"/>
              <a:gd name="connsiteX88" fmla="*/ 868680 w 1494780"/>
              <a:gd name="connsiteY88" fmla="*/ 1150620 h 1280160"/>
              <a:gd name="connsiteX89" fmla="*/ 838200 w 1494780"/>
              <a:gd name="connsiteY89" fmla="*/ 1120140 h 1280160"/>
              <a:gd name="connsiteX90" fmla="*/ 769620 w 1494780"/>
              <a:gd name="connsiteY90" fmla="*/ 1104900 h 1280160"/>
              <a:gd name="connsiteX91" fmla="*/ 701040 w 1494780"/>
              <a:gd name="connsiteY91" fmla="*/ 1082040 h 1280160"/>
              <a:gd name="connsiteX92" fmla="*/ 586740 w 1494780"/>
              <a:gd name="connsiteY92" fmla="*/ 1036320 h 1280160"/>
              <a:gd name="connsiteX93" fmla="*/ 541020 w 1494780"/>
              <a:gd name="connsiteY93" fmla="*/ 1021080 h 1280160"/>
              <a:gd name="connsiteX94" fmla="*/ 419100 w 1494780"/>
              <a:gd name="connsiteY94" fmla="*/ 967740 h 1280160"/>
              <a:gd name="connsiteX95" fmla="*/ 335280 w 1494780"/>
              <a:gd name="connsiteY95" fmla="*/ 952500 h 1280160"/>
              <a:gd name="connsiteX96" fmla="*/ 182880 w 1494780"/>
              <a:gd name="connsiteY96" fmla="*/ 891540 h 1280160"/>
              <a:gd name="connsiteX97" fmla="*/ 121920 w 1494780"/>
              <a:gd name="connsiteY97" fmla="*/ 876300 h 1280160"/>
              <a:gd name="connsiteX98" fmla="*/ 548640 w 1494780"/>
              <a:gd name="connsiteY98" fmla="*/ 883920 h 1280160"/>
              <a:gd name="connsiteX99" fmla="*/ 746760 w 1494780"/>
              <a:gd name="connsiteY99" fmla="*/ 891540 h 1280160"/>
              <a:gd name="connsiteX100" fmla="*/ 899160 w 1494780"/>
              <a:gd name="connsiteY100" fmla="*/ 914400 h 1280160"/>
              <a:gd name="connsiteX101" fmla="*/ 1135380 w 1494780"/>
              <a:gd name="connsiteY101" fmla="*/ 937260 h 1280160"/>
              <a:gd name="connsiteX102" fmla="*/ 1226820 w 1494780"/>
              <a:gd name="connsiteY102" fmla="*/ 960120 h 1280160"/>
              <a:gd name="connsiteX103" fmla="*/ 1424940 w 1494780"/>
              <a:gd name="connsiteY103" fmla="*/ 975360 h 1280160"/>
              <a:gd name="connsiteX104" fmla="*/ 1470660 w 1494780"/>
              <a:gd name="connsiteY104" fmla="*/ 982980 h 1280160"/>
              <a:gd name="connsiteX105" fmla="*/ 1493520 w 1494780"/>
              <a:gd name="connsiteY105" fmla="*/ 990600 h 1280160"/>
              <a:gd name="connsiteX106" fmla="*/ 1447800 w 1494780"/>
              <a:gd name="connsiteY106" fmla="*/ 998220 h 1280160"/>
              <a:gd name="connsiteX107" fmla="*/ 1394460 w 1494780"/>
              <a:gd name="connsiteY107" fmla="*/ 975360 h 1280160"/>
              <a:gd name="connsiteX108" fmla="*/ 1348740 w 1494780"/>
              <a:gd name="connsiteY108" fmla="*/ 967740 h 1280160"/>
              <a:gd name="connsiteX109" fmla="*/ 1310640 w 1494780"/>
              <a:gd name="connsiteY109" fmla="*/ 960120 h 1280160"/>
              <a:gd name="connsiteX110" fmla="*/ 1158240 w 1494780"/>
              <a:gd name="connsiteY110" fmla="*/ 944880 h 1280160"/>
              <a:gd name="connsiteX111" fmla="*/ 922020 w 1494780"/>
              <a:gd name="connsiteY111" fmla="*/ 899160 h 1280160"/>
              <a:gd name="connsiteX112" fmla="*/ 480060 w 1494780"/>
              <a:gd name="connsiteY112" fmla="*/ 746760 h 1280160"/>
              <a:gd name="connsiteX113" fmla="*/ 381000 w 1494780"/>
              <a:gd name="connsiteY113" fmla="*/ 708660 h 1280160"/>
              <a:gd name="connsiteX114" fmla="*/ 259080 w 1494780"/>
              <a:gd name="connsiteY114" fmla="*/ 609600 h 1280160"/>
              <a:gd name="connsiteX115" fmla="*/ 243840 w 1494780"/>
              <a:gd name="connsiteY115" fmla="*/ 586740 h 1280160"/>
              <a:gd name="connsiteX116" fmla="*/ 205740 w 1494780"/>
              <a:gd name="connsiteY116" fmla="*/ 495300 h 1280160"/>
              <a:gd name="connsiteX117" fmla="*/ 190500 w 1494780"/>
              <a:gd name="connsiteY117" fmla="*/ 411480 h 1280160"/>
              <a:gd name="connsiteX118" fmla="*/ 182880 w 1494780"/>
              <a:gd name="connsiteY118" fmla="*/ 388620 h 1280160"/>
              <a:gd name="connsiteX119" fmla="*/ 190500 w 1494780"/>
              <a:gd name="connsiteY119" fmla="*/ 365760 h 1280160"/>
              <a:gd name="connsiteX120" fmla="*/ 434340 w 1494780"/>
              <a:gd name="connsiteY120" fmla="*/ 381000 h 1280160"/>
              <a:gd name="connsiteX121" fmla="*/ 548640 w 1494780"/>
              <a:gd name="connsiteY121" fmla="*/ 403860 h 1280160"/>
              <a:gd name="connsiteX122" fmla="*/ 640080 w 1494780"/>
              <a:gd name="connsiteY122" fmla="*/ 426720 h 1280160"/>
              <a:gd name="connsiteX123" fmla="*/ 838200 w 1494780"/>
              <a:gd name="connsiteY123" fmla="*/ 472440 h 1280160"/>
              <a:gd name="connsiteX124" fmla="*/ 982980 w 1494780"/>
              <a:gd name="connsiteY124" fmla="*/ 525780 h 1280160"/>
              <a:gd name="connsiteX125" fmla="*/ 1059180 w 1494780"/>
              <a:gd name="connsiteY125" fmla="*/ 571500 h 1280160"/>
              <a:gd name="connsiteX126" fmla="*/ 1089660 w 1494780"/>
              <a:gd name="connsiteY126" fmla="*/ 579120 h 1280160"/>
              <a:gd name="connsiteX127" fmla="*/ 1112520 w 1494780"/>
              <a:gd name="connsiteY127" fmla="*/ 586740 h 1280160"/>
              <a:gd name="connsiteX128" fmla="*/ 1158240 w 1494780"/>
              <a:gd name="connsiteY128" fmla="*/ 594360 h 1280160"/>
              <a:gd name="connsiteX129" fmla="*/ 1135380 w 1494780"/>
              <a:gd name="connsiteY129" fmla="*/ 609600 h 1280160"/>
              <a:gd name="connsiteX130" fmla="*/ 1059180 w 1494780"/>
              <a:gd name="connsiteY130" fmla="*/ 594360 h 1280160"/>
              <a:gd name="connsiteX131" fmla="*/ 1005840 w 1494780"/>
              <a:gd name="connsiteY131" fmla="*/ 586740 h 1280160"/>
              <a:gd name="connsiteX132" fmla="*/ 876300 w 1494780"/>
              <a:gd name="connsiteY132" fmla="*/ 601980 h 1280160"/>
              <a:gd name="connsiteX133" fmla="*/ 868680 w 1494780"/>
              <a:gd name="connsiteY133" fmla="*/ 624840 h 1280160"/>
              <a:gd name="connsiteX134" fmla="*/ 853440 w 1494780"/>
              <a:gd name="connsiteY134" fmla="*/ 655320 h 1280160"/>
              <a:gd name="connsiteX135" fmla="*/ 838200 w 1494780"/>
              <a:gd name="connsiteY135" fmla="*/ 693420 h 1280160"/>
              <a:gd name="connsiteX136" fmla="*/ 807720 w 1494780"/>
              <a:gd name="connsiteY136" fmla="*/ 739140 h 1280160"/>
              <a:gd name="connsiteX137" fmla="*/ 784860 w 1494780"/>
              <a:gd name="connsiteY137" fmla="*/ 754380 h 1280160"/>
              <a:gd name="connsiteX138" fmla="*/ 739140 w 1494780"/>
              <a:gd name="connsiteY138" fmla="*/ 800100 h 1280160"/>
              <a:gd name="connsiteX139" fmla="*/ 739140 w 1494780"/>
              <a:gd name="connsiteY139" fmla="*/ 800100 h 1280160"/>
              <a:gd name="connsiteX140" fmla="*/ 701040 w 1494780"/>
              <a:gd name="connsiteY140" fmla="*/ 868680 h 1280160"/>
              <a:gd name="connsiteX141" fmla="*/ 685800 w 1494780"/>
              <a:gd name="connsiteY141" fmla="*/ 937260 h 1280160"/>
              <a:gd name="connsiteX142" fmla="*/ 670560 w 1494780"/>
              <a:gd name="connsiteY142" fmla="*/ 975360 h 1280160"/>
              <a:gd name="connsiteX143" fmla="*/ 655320 w 1494780"/>
              <a:gd name="connsiteY143" fmla="*/ 1059180 h 1280160"/>
              <a:gd name="connsiteX144" fmla="*/ 640080 w 1494780"/>
              <a:gd name="connsiteY144" fmla="*/ 1082040 h 1280160"/>
              <a:gd name="connsiteX145" fmla="*/ 624840 w 1494780"/>
              <a:gd name="connsiteY145" fmla="*/ 1127760 h 1280160"/>
              <a:gd name="connsiteX146" fmla="*/ 609600 w 1494780"/>
              <a:gd name="connsiteY146" fmla="*/ 121920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494780" h="1280160">
                <a:moveTo>
                  <a:pt x="160020" y="350520"/>
                </a:moveTo>
                <a:cubicBezTo>
                  <a:pt x="157480" y="381000"/>
                  <a:pt x="156442" y="411643"/>
                  <a:pt x="152400" y="441960"/>
                </a:cubicBezTo>
                <a:cubicBezTo>
                  <a:pt x="151338" y="449922"/>
                  <a:pt x="146987" y="457097"/>
                  <a:pt x="144780" y="464820"/>
                </a:cubicBezTo>
                <a:cubicBezTo>
                  <a:pt x="141903" y="474890"/>
                  <a:pt x="139214" y="485031"/>
                  <a:pt x="137160" y="495300"/>
                </a:cubicBezTo>
                <a:cubicBezTo>
                  <a:pt x="134130" y="510450"/>
                  <a:pt x="133980" y="526221"/>
                  <a:pt x="129540" y="541020"/>
                </a:cubicBezTo>
                <a:cubicBezTo>
                  <a:pt x="126276" y="551900"/>
                  <a:pt x="118775" y="561059"/>
                  <a:pt x="114300" y="571500"/>
                </a:cubicBezTo>
                <a:cubicBezTo>
                  <a:pt x="111136" y="578883"/>
                  <a:pt x="108887" y="586637"/>
                  <a:pt x="106680" y="594360"/>
                </a:cubicBezTo>
                <a:cubicBezTo>
                  <a:pt x="103803" y="604430"/>
                  <a:pt x="103185" y="615214"/>
                  <a:pt x="99060" y="624840"/>
                </a:cubicBezTo>
                <a:cubicBezTo>
                  <a:pt x="95452" y="633258"/>
                  <a:pt x="88900" y="640080"/>
                  <a:pt x="83820" y="647700"/>
                </a:cubicBezTo>
                <a:cubicBezTo>
                  <a:pt x="93980" y="652780"/>
                  <a:pt x="102987" y="661912"/>
                  <a:pt x="114300" y="662940"/>
                </a:cubicBezTo>
                <a:cubicBezTo>
                  <a:pt x="147552" y="665963"/>
                  <a:pt x="167561" y="659195"/>
                  <a:pt x="190500" y="640080"/>
                </a:cubicBezTo>
                <a:cubicBezTo>
                  <a:pt x="198779" y="633181"/>
                  <a:pt x="207382" y="626186"/>
                  <a:pt x="213360" y="617220"/>
                </a:cubicBezTo>
                <a:cubicBezTo>
                  <a:pt x="247775" y="565598"/>
                  <a:pt x="222188" y="570803"/>
                  <a:pt x="274320" y="525780"/>
                </a:cubicBezTo>
                <a:cubicBezTo>
                  <a:pt x="315460" y="490250"/>
                  <a:pt x="358880" y="457242"/>
                  <a:pt x="403860" y="426720"/>
                </a:cubicBezTo>
                <a:cubicBezTo>
                  <a:pt x="430195" y="408850"/>
                  <a:pt x="460748" y="397957"/>
                  <a:pt x="487680" y="381000"/>
                </a:cubicBezTo>
                <a:cubicBezTo>
                  <a:pt x="529414" y="354723"/>
                  <a:pt x="565489" y="319236"/>
                  <a:pt x="609600" y="297180"/>
                </a:cubicBezTo>
                <a:cubicBezTo>
                  <a:pt x="619760" y="292100"/>
                  <a:pt x="630837" y="288542"/>
                  <a:pt x="640080" y="281940"/>
                </a:cubicBezTo>
                <a:cubicBezTo>
                  <a:pt x="648849" y="275676"/>
                  <a:pt x="654661" y="265979"/>
                  <a:pt x="662940" y="259080"/>
                </a:cubicBezTo>
                <a:cubicBezTo>
                  <a:pt x="675629" y="248506"/>
                  <a:pt x="701947" y="234333"/>
                  <a:pt x="716280" y="228600"/>
                </a:cubicBezTo>
                <a:cubicBezTo>
                  <a:pt x="731195" y="222634"/>
                  <a:pt x="762000" y="213360"/>
                  <a:pt x="762000" y="213360"/>
                </a:cubicBezTo>
                <a:cubicBezTo>
                  <a:pt x="812800" y="215900"/>
                  <a:pt x="863728" y="216574"/>
                  <a:pt x="914400" y="220980"/>
                </a:cubicBezTo>
                <a:cubicBezTo>
                  <a:pt x="922402" y="221676"/>
                  <a:pt x="932805" y="221917"/>
                  <a:pt x="937260" y="228600"/>
                </a:cubicBezTo>
                <a:cubicBezTo>
                  <a:pt x="944444" y="239376"/>
                  <a:pt x="942340" y="254000"/>
                  <a:pt x="944880" y="266700"/>
                </a:cubicBezTo>
                <a:cubicBezTo>
                  <a:pt x="921485" y="360281"/>
                  <a:pt x="944793" y="298699"/>
                  <a:pt x="891540" y="381000"/>
                </a:cubicBezTo>
                <a:cubicBezTo>
                  <a:pt x="875448" y="405869"/>
                  <a:pt x="865499" y="435061"/>
                  <a:pt x="845820" y="457200"/>
                </a:cubicBezTo>
                <a:cubicBezTo>
                  <a:pt x="824210" y="481512"/>
                  <a:pt x="792621" y="495159"/>
                  <a:pt x="769620" y="518160"/>
                </a:cubicBezTo>
                <a:cubicBezTo>
                  <a:pt x="751659" y="536121"/>
                  <a:pt x="741183" y="560507"/>
                  <a:pt x="723900" y="579120"/>
                </a:cubicBezTo>
                <a:cubicBezTo>
                  <a:pt x="678627" y="627876"/>
                  <a:pt x="665958" y="615215"/>
                  <a:pt x="632460" y="670560"/>
                </a:cubicBezTo>
                <a:cubicBezTo>
                  <a:pt x="584172" y="750341"/>
                  <a:pt x="557483" y="844901"/>
                  <a:pt x="495300" y="914400"/>
                </a:cubicBezTo>
                <a:cubicBezTo>
                  <a:pt x="452120" y="962660"/>
                  <a:pt x="413553" y="1015484"/>
                  <a:pt x="365760" y="1059180"/>
                </a:cubicBezTo>
                <a:cubicBezTo>
                  <a:pt x="257109" y="1158518"/>
                  <a:pt x="236225" y="1149232"/>
                  <a:pt x="121920" y="1211580"/>
                </a:cubicBezTo>
                <a:cubicBezTo>
                  <a:pt x="100884" y="1223054"/>
                  <a:pt x="80898" y="1236388"/>
                  <a:pt x="60960" y="1249680"/>
                </a:cubicBezTo>
                <a:cubicBezTo>
                  <a:pt x="50393" y="1256725"/>
                  <a:pt x="41839" y="1266860"/>
                  <a:pt x="30480" y="1272540"/>
                </a:cubicBezTo>
                <a:cubicBezTo>
                  <a:pt x="21113" y="1277224"/>
                  <a:pt x="10160" y="1277620"/>
                  <a:pt x="0" y="1280160"/>
                </a:cubicBezTo>
                <a:cubicBezTo>
                  <a:pt x="16600" y="1222059"/>
                  <a:pt x="16637" y="1199966"/>
                  <a:pt x="68580" y="1150620"/>
                </a:cubicBezTo>
                <a:cubicBezTo>
                  <a:pt x="97697" y="1122959"/>
                  <a:pt x="136152" y="1106968"/>
                  <a:pt x="167640" y="1082040"/>
                </a:cubicBezTo>
                <a:cubicBezTo>
                  <a:pt x="197245" y="1058602"/>
                  <a:pt x="222860" y="1030495"/>
                  <a:pt x="251460" y="1005840"/>
                </a:cubicBezTo>
                <a:cubicBezTo>
                  <a:pt x="296537" y="966981"/>
                  <a:pt x="346537" y="933623"/>
                  <a:pt x="388620" y="891540"/>
                </a:cubicBezTo>
                <a:lnTo>
                  <a:pt x="495300" y="784860"/>
                </a:lnTo>
                <a:cubicBezTo>
                  <a:pt x="540012" y="740148"/>
                  <a:pt x="538302" y="739098"/>
                  <a:pt x="586740" y="701040"/>
                </a:cubicBezTo>
                <a:cubicBezTo>
                  <a:pt x="606712" y="685347"/>
                  <a:pt x="625718" y="668046"/>
                  <a:pt x="647700" y="655320"/>
                </a:cubicBezTo>
                <a:cubicBezTo>
                  <a:pt x="674261" y="639943"/>
                  <a:pt x="704069" y="630945"/>
                  <a:pt x="731520" y="617220"/>
                </a:cubicBezTo>
                <a:cubicBezTo>
                  <a:pt x="749836" y="608062"/>
                  <a:pt x="766267" y="595322"/>
                  <a:pt x="784860" y="586740"/>
                </a:cubicBezTo>
                <a:cubicBezTo>
                  <a:pt x="799446" y="580008"/>
                  <a:pt x="815665" y="577466"/>
                  <a:pt x="830580" y="571500"/>
                </a:cubicBezTo>
                <a:cubicBezTo>
                  <a:pt x="841127" y="567281"/>
                  <a:pt x="850619" y="560735"/>
                  <a:pt x="861060" y="556260"/>
                </a:cubicBezTo>
                <a:cubicBezTo>
                  <a:pt x="868443" y="553096"/>
                  <a:pt x="876736" y="552232"/>
                  <a:pt x="883920" y="548640"/>
                </a:cubicBezTo>
                <a:cubicBezTo>
                  <a:pt x="892111" y="544544"/>
                  <a:pt x="898589" y="537496"/>
                  <a:pt x="906780" y="533400"/>
                </a:cubicBezTo>
                <a:cubicBezTo>
                  <a:pt x="909993" y="531794"/>
                  <a:pt x="901700" y="538480"/>
                  <a:pt x="899160" y="541020"/>
                </a:cubicBezTo>
                <a:cubicBezTo>
                  <a:pt x="881380" y="558800"/>
                  <a:pt x="866742" y="580412"/>
                  <a:pt x="845820" y="594360"/>
                </a:cubicBezTo>
                <a:cubicBezTo>
                  <a:pt x="822960" y="609600"/>
                  <a:pt x="800921" y="626150"/>
                  <a:pt x="777240" y="640080"/>
                </a:cubicBezTo>
                <a:cubicBezTo>
                  <a:pt x="727987" y="669052"/>
                  <a:pt x="719395" y="669522"/>
                  <a:pt x="670560" y="685800"/>
                </a:cubicBezTo>
                <a:cubicBezTo>
                  <a:pt x="660400" y="693420"/>
                  <a:pt x="650850" y="701929"/>
                  <a:pt x="640080" y="708660"/>
                </a:cubicBezTo>
                <a:cubicBezTo>
                  <a:pt x="613320" y="725385"/>
                  <a:pt x="612666" y="721798"/>
                  <a:pt x="586740" y="731520"/>
                </a:cubicBezTo>
                <a:cubicBezTo>
                  <a:pt x="573933" y="736323"/>
                  <a:pt x="561539" y="742208"/>
                  <a:pt x="548640" y="746760"/>
                </a:cubicBezTo>
                <a:cubicBezTo>
                  <a:pt x="518343" y="757453"/>
                  <a:pt x="488564" y="770270"/>
                  <a:pt x="457200" y="777240"/>
                </a:cubicBezTo>
                <a:cubicBezTo>
                  <a:pt x="302507" y="811616"/>
                  <a:pt x="366405" y="801096"/>
                  <a:pt x="266700" y="815340"/>
                </a:cubicBezTo>
                <a:cubicBezTo>
                  <a:pt x="251460" y="822960"/>
                  <a:pt x="236993" y="832377"/>
                  <a:pt x="220980" y="838200"/>
                </a:cubicBezTo>
                <a:cubicBezTo>
                  <a:pt x="211968" y="841477"/>
                  <a:pt x="142882" y="852486"/>
                  <a:pt x="137160" y="853440"/>
                </a:cubicBezTo>
                <a:cubicBezTo>
                  <a:pt x="104140" y="850900"/>
                  <a:pt x="57198" y="872876"/>
                  <a:pt x="38100" y="845820"/>
                </a:cubicBezTo>
                <a:cubicBezTo>
                  <a:pt x="14618" y="812554"/>
                  <a:pt x="36564" y="763577"/>
                  <a:pt x="45720" y="723900"/>
                </a:cubicBezTo>
                <a:cubicBezTo>
                  <a:pt x="54102" y="687580"/>
                  <a:pt x="102888" y="620046"/>
                  <a:pt x="121920" y="586740"/>
                </a:cubicBezTo>
                <a:cubicBezTo>
                  <a:pt x="130374" y="571946"/>
                  <a:pt x="133062" y="553389"/>
                  <a:pt x="144780" y="541020"/>
                </a:cubicBezTo>
                <a:cubicBezTo>
                  <a:pt x="309971" y="366652"/>
                  <a:pt x="200268" y="507212"/>
                  <a:pt x="350520" y="381000"/>
                </a:cubicBezTo>
                <a:cubicBezTo>
                  <a:pt x="386276" y="350965"/>
                  <a:pt x="415267" y="313614"/>
                  <a:pt x="449580" y="281940"/>
                </a:cubicBezTo>
                <a:cubicBezTo>
                  <a:pt x="481364" y="252601"/>
                  <a:pt x="517018" y="227633"/>
                  <a:pt x="548640" y="198120"/>
                </a:cubicBezTo>
                <a:cubicBezTo>
                  <a:pt x="593282" y="156454"/>
                  <a:pt x="621002" y="90022"/>
                  <a:pt x="678180" y="68580"/>
                </a:cubicBezTo>
                <a:cubicBezTo>
                  <a:pt x="698500" y="60960"/>
                  <a:pt x="719193" y="54269"/>
                  <a:pt x="739140" y="45720"/>
                </a:cubicBezTo>
                <a:cubicBezTo>
                  <a:pt x="754801" y="39008"/>
                  <a:pt x="768957" y="28977"/>
                  <a:pt x="784860" y="22860"/>
                </a:cubicBezTo>
                <a:cubicBezTo>
                  <a:pt x="833030" y="4333"/>
                  <a:pt x="853761" y="5891"/>
                  <a:pt x="906780" y="0"/>
                </a:cubicBezTo>
                <a:cubicBezTo>
                  <a:pt x="990600" y="2540"/>
                  <a:pt x="1074642" y="1020"/>
                  <a:pt x="1158240" y="7620"/>
                </a:cubicBezTo>
                <a:cubicBezTo>
                  <a:pt x="1189752" y="10108"/>
                  <a:pt x="1205198" y="28137"/>
                  <a:pt x="1219200" y="53340"/>
                </a:cubicBezTo>
                <a:cubicBezTo>
                  <a:pt x="1225843" y="65297"/>
                  <a:pt x="1227890" y="79432"/>
                  <a:pt x="1234440" y="91440"/>
                </a:cubicBezTo>
                <a:cubicBezTo>
                  <a:pt x="1243211" y="107520"/>
                  <a:pt x="1254760" y="121920"/>
                  <a:pt x="1264920" y="137160"/>
                </a:cubicBezTo>
                <a:cubicBezTo>
                  <a:pt x="1270000" y="157480"/>
                  <a:pt x="1274000" y="178101"/>
                  <a:pt x="1280160" y="198120"/>
                </a:cubicBezTo>
                <a:cubicBezTo>
                  <a:pt x="1284183" y="211193"/>
                  <a:pt x="1295193" y="222543"/>
                  <a:pt x="1295400" y="236220"/>
                </a:cubicBezTo>
                <a:cubicBezTo>
                  <a:pt x="1297748" y="391163"/>
                  <a:pt x="1294610" y="546230"/>
                  <a:pt x="1287780" y="701040"/>
                </a:cubicBezTo>
                <a:cubicBezTo>
                  <a:pt x="1286965" y="719514"/>
                  <a:pt x="1276698" y="736362"/>
                  <a:pt x="1272540" y="754380"/>
                </a:cubicBezTo>
                <a:cubicBezTo>
                  <a:pt x="1269661" y="766854"/>
                  <a:pt x="1262191" y="823528"/>
                  <a:pt x="1257300" y="838200"/>
                </a:cubicBezTo>
                <a:cubicBezTo>
                  <a:pt x="1225768" y="932796"/>
                  <a:pt x="1258533" y="787550"/>
                  <a:pt x="1226820" y="914400"/>
                </a:cubicBezTo>
                <a:cubicBezTo>
                  <a:pt x="1186839" y="1074323"/>
                  <a:pt x="1237837" y="914031"/>
                  <a:pt x="1188720" y="1051560"/>
                </a:cubicBezTo>
                <a:cubicBezTo>
                  <a:pt x="1183317" y="1066688"/>
                  <a:pt x="1178096" y="1081893"/>
                  <a:pt x="1173480" y="1097280"/>
                </a:cubicBezTo>
                <a:cubicBezTo>
                  <a:pt x="1170471" y="1107311"/>
                  <a:pt x="1170544" y="1118393"/>
                  <a:pt x="1165860" y="1127760"/>
                </a:cubicBezTo>
                <a:cubicBezTo>
                  <a:pt x="1160180" y="1139119"/>
                  <a:pt x="1150620" y="1148080"/>
                  <a:pt x="1143000" y="1158240"/>
                </a:cubicBezTo>
                <a:cubicBezTo>
                  <a:pt x="1140460" y="1165860"/>
                  <a:pt x="1141060" y="1175420"/>
                  <a:pt x="1135380" y="1181100"/>
                </a:cubicBezTo>
                <a:cubicBezTo>
                  <a:pt x="1129700" y="1186780"/>
                  <a:pt x="1120312" y="1186772"/>
                  <a:pt x="1112520" y="1188720"/>
                </a:cubicBezTo>
                <a:cubicBezTo>
                  <a:pt x="1099955" y="1191861"/>
                  <a:pt x="1087120" y="1193800"/>
                  <a:pt x="1074420" y="1196340"/>
                </a:cubicBezTo>
                <a:cubicBezTo>
                  <a:pt x="1038860" y="1193800"/>
                  <a:pt x="1002848" y="1194916"/>
                  <a:pt x="967740" y="1188720"/>
                </a:cubicBezTo>
                <a:cubicBezTo>
                  <a:pt x="958721" y="1187128"/>
                  <a:pt x="953249" y="1177199"/>
                  <a:pt x="944880" y="1173480"/>
                </a:cubicBezTo>
                <a:cubicBezTo>
                  <a:pt x="921028" y="1162879"/>
                  <a:pt x="894012" y="1156953"/>
                  <a:pt x="868680" y="1150620"/>
                </a:cubicBezTo>
                <a:cubicBezTo>
                  <a:pt x="858520" y="1140460"/>
                  <a:pt x="851246" y="1126161"/>
                  <a:pt x="838200" y="1120140"/>
                </a:cubicBezTo>
                <a:cubicBezTo>
                  <a:pt x="816938" y="1110327"/>
                  <a:pt x="792183" y="1111168"/>
                  <a:pt x="769620" y="1104900"/>
                </a:cubicBezTo>
                <a:cubicBezTo>
                  <a:pt x="746403" y="1098451"/>
                  <a:pt x="723763" y="1090060"/>
                  <a:pt x="701040" y="1082040"/>
                </a:cubicBezTo>
                <a:cubicBezTo>
                  <a:pt x="562935" y="1033297"/>
                  <a:pt x="712646" y="1084745"/>
                  <a:pt x="586740" y="1036320"/>
                </a:cubicBezTo>
                <a:cubicBezTo>
                  <a:pt x="571746" y="1030553"/>
                  <a:pt x="555888" y="1027162"/>
                  <a:pt x="541020" y="1021080"/>
                </a:cubicBezTo>
                <a:cubicBezTo>
                  <a:pt x="499963" y="1004284"/>
                  <a:pt x="462744" y="975675"/>
                  <a:pt x="419100" y="967740"/>
                </a:cubicBezTo>
                <a:cubicBezTo>
                  <a:pt x="391160" y="962660"/>
                  <a:pt x="362758" y="959668"/>
                  <a:pt x="335280" y="952500"/>
                </a:cubicBezTo>
                <a:cubicBezTo>
                  <a:pt x="155097" y="905496"/>
                  <a:pt x="320087" y="942993"/>
                  <a:pt x="182880" y="891540"/>
                </a:cubicBezTo>
                <a:cubicBezTo>
                  <a:pt x="163268" y="884186"/>
                  <a:pt x="100978" y="875926"/>
                  <a:pt x="121920" y="876300"/>
                </a:cubicBezTo>
                <a:lnTo>
                  <a:pt x="548640" y="883920"/>
                </a:lnTo>
                <a:cubicBezTo>
                  <a:pt x="614680" y="886460"/>
                  <a:pt x="680920" y="885815"/>
                  <a:pt x="746760" y="891540"/>
                </a:cubicBezTo>
                <a:cubicBezTo>
                  <a:pt x="797935" y="895990"/>
                  <a:pt x="848144" y="908398"/>
                  <a:pt x="899160" y="914400"/>
                </a:cubicBezTo>
                <a:cubicBezTo>
                  <a:pt x="977726" y="923643"/>
                  <a:pt x="1056640" y="929640"/>
                  <a:pt x="1135380" y="937260"/>
                </a:cubicBezTo>
                <a:cubicBezTo>
                  <a:pt x="1165860" y="944880"/>
                  <a:pt x="1195829" y="954955"/>
                  <a:pt x="1226820" y="960120"/>
                </a:cubicBezTo>
                <a:cubicBezTo>
                  <a:pt x="1242691" y="962765"/>
                  <a:pt x="1417246" y="974810"/>
                  <a:pt x="1424940" y="975360"/>
                </a:cubicBezTo>
                <a:cubicBezTo>
                  <a:pt x="1440180" y="977900"/>
                  <a:pt x="1455578" y="979628"/>
                  <a:pt x="1470660" y="982980"/>
                </a:cubicBezTo>
                <a:cubicBezTo>
                  <a:pt x="1478501" y="984722"/>
                  <a:pt x="1500203" y="986145"/>
                  <a:pt x="1493520" y="990600"/>
                </a:cubicBezTo>
                <a:cubicBezTo>
                  <a:pt x="1480665" y="999170"/>
                  <a:pt x="1463040" y="995680"/>
                  <a:pt x="1447800" y="998220"/>
                </a:cubicBezTo>
                <a:cubicBezTo>
                  <a:pt x="1430020" y="990600"/>
                  <a:pt x="1412949" y="981049"/>
                  <a:pt x="1394460" y="975360"/>
                </a:cubicBezTo>
                <a:cubicBezTo>
                  <a:pt x="1379693" y="970816"/>
                  <a:pt x="1363941" y="970504"/>
                  <a:pt x="1348740" y="967740"/>
                </a:cubicBezTo>
                <a:cubicBezTo>
                  <a:pt x="1335997" y="965423"/>
                  <a:pt x="1323441" y="962089"/>
                  <a:pt x="1310640" y="960120"/>
                </a:cubicBezTo>
                <a:cubicBezTo>
                  <a:pt x="1256684" y="951819"/>
                  <a:pt x="1214297" y="949551"/>
                  <a:pt x="1158240" y="944880"/>
                </a:cubicBezTo>
                <a:cubicBezTo>
                  <a:pt x="1079500" y="929640"/>
                  <a:pt x="998917" y="921944"/>
                  <a:pt x="922020" y="899160"/>
                </a:cubicBezTo>
                <a:cubicBezTo>
                  <a:pt x="633236" y="813595"/>
                  <a:pt x="785450" y="864751"/>
                  <a:pt x="480060" y="746760"/>
                </a:cubicBezTo>
                <a:cubicBezTo>
                  <a:pt x="447059" y="734010"/>
                  <a:pt x="409788" y="729223"/>
                  <a:pt x="381000" y="708660"/>
                </a:cubicBezTo>
                <a:cubicBezTo>
                  <a:pt x="338753" y="678484"/>
                  <a:pt x="293258" y="649474"/>
                  <a:pt x="259080" y="609600"/>
                </a:cubicBezTo>
                <a:cubicBezTo>
                  <a:pt x="253120" y="602647"/>
                  <a:pt x="248384" y="594691"/>
                  <a:pt x="243840" y="586740"/>
                </a:cubicBezTo>
                <a:cubicBezTo>
                  <a:pt x="228517" y="559925"/>
                  <a:pt x="214204" y="522809"/>
                  <a:pt x="205740" y="495300"/>
                </a:cubicBezTo>
                <a:cubicBezTo>
                  <a:pt x="200193" y="477272"/>
                  <a:pt x="194162" y="427957"/>
                  <a:pt x="190500" y="411480"/>
                </a:cubicBezTo>
                <a:cubicBezTo>
                  <a:pt x="188758" y="403639"/>
                  <a:pt x="185420" y="396240"/>
                  <a:pt x="182880" y="388620"/>
                </a:cubicBezTo>
                <a:cubicBezTo>
                  <a:pt x="185420" y="381000"/>
                  <a:pt x="182512" y="366601"/>
                  <a:pt x="190500" y="365760"/>
                </a:cubicBezTo>
                <a:cubicBezTo>
                  <a:pt x="206019" y="364126"/>
                  <a:pt x="404404" y="378862"/>
                  <a:pt x="434340" y="381000"/>
                </a:cubicBezTo>
                <a:cubicBezTo>
                  <a:pt x="490893" y="390425"/>
                  <a:pt x="483569" y="388367"/>
                  <a:pt x="548640" y="403860"/>
                </a:cubicBezTo>
                <a:cubicBezTo>
                  <a:pt x="579204" y="411137"/>
                  <a:pt x="609467" y="419655"/>
                  <a:pt x="640080" y="426720"/>
                </a:cubicBezTo>
                <a:cubicBezTo>
                  <a:pt x="686190" y="437361"/>
                  <a:pt x="790346" y="457003"/>
                  <a:pt x="838200" y="472440"/>
                </a:cubicBezTo>
                <a:cubicBezTo>
                  <a:pt x="887147" y="488229"/>
                  <a:pt x="938878" y="499319"/>
                  <a:pt x="982980" y="525780"/>
                </a:cubicBezTo>
                <a:cubicBezTo>
                  <a:pt x="1008380" y="541020"/>
                  <a:pt x="1030443" y="564316"/>
                  <a:pt x="1059180" y="571500"/>
                </a:cubicBezTo>
                <a:cubicBezTo>
                  <a:pt x="1069340" y="574040"/>
                  <a:pt x="1079590" y="576243"/>
                  <a:pt x="1089660" y="579120"/>
                </a:cubicBezTo>
                <a:cubicBezTo>
                  <a:pt x="1097383" y="581327"/>
                  <a:pt x="1104679" y="584998"/>
                  <a:pt x="1112520" y="586740"/>
                </a:cubicBezTo>
                <a:cubicBezTo>
                  <a:pt x="1127602" y="590092"/>
                  <a:pt x="1143000" y="591820"/>
                  <a:pt x="1158240" y="594360"/>
                </a:cubicBezTo>
                <a:cubicBezTo>
                  <a:pt x="1150620" y="599440"/>
                  <a:pt x="1144493" y="608689"/>
                  <a:pt x="1135380" y="609600"/>
                </a:cubicBezTo>
                <a:cubicBezTo>
                  <a:pt x="1084054" y="614733"/>
                  <a:pt x="1094622" y="601448"/>
                  <a:pt x="1059180" y="594360"/>
                </a:cubicBezTo>
                <a:cubicBezTo>
                  <a:pt x="1041568" y="590838"/>
                  <a:pt x="1023620" y="589280"/>
                  <a:pt x="1005840" y="586740"/>
                </a:cubicBezTo>
                <a:cubicBezTo>
                  <a:pt x="962660" y="591820"/>
                  <a:pt x="918192" y="590343"/>
                  <a:pt x="876300" y="601980"/>
                </a:cubicBezTo>
                <a:cubicBezTo>
                  <a:pt x="868561" y="604130"/>
                  <a:pt x="871844" y="617457"/>
                  <a:pt x="868680" y="624840"/>
                </a:cubicBezTo>
                <a:cubicBezTo>
                  <a:pt x="864205" y="635281"/>
                  <a:pt x="858053" y="644940"/>
                  <a:pt x="853440" y="655320"/>
                </a:cubicBezTo>
                <a:cubicBezTo>
                  <a:pt x="847885" y="667819"/>
                  <a:pt x="844750" y="681412"/>
                  <a:pt x="838200" y="693420"/>
                </a:cubicBezTo>
                <a:cubicBezTo>
                  <a:pt x="829429" y="709500"/>
                  <a:pt x="819781" y="725356"/>
                  <a:pt x="807720" y="739140"/>
                </a:cubicBezTo>
                <a:cubicBezTo>
                  <a:pt x="801689" y="746032"/>
                  <a:pt x="791705" y="748296"/>
                  <a:pt x="784860" y="754380"/>
                </a:cubicBezTo>
                <a:cubicBezTo>
                  <a:pt x="768751" y="768699"/>
                  <a:pt x="754380" y="784860"/>
                  <a:pt x="739140" y="800100"/>
                </a:cubicBezTo>
                <a:lnTo>
                  <a:pt x="739140" y="800100"/>
                </a:lnTo>
                <a:cubicBezTo>
                  <a:pt x="714449" y="837137"/>
                  <a:pt x="727996" y="814769"/>
                  <a:pt x="701040" y="868680"/>
                </a:cubicBezTo>
                <a:cubicBezTo>
                  <a:pt x="698020" y="883779"/>
                  <a:pt x="691181" y="921118"/>
                  <a:pt x="685800" y="937260"/>
                </a:cubicBezTo>
                <a:cubicBezTo>
                  <a:pt x="681475" y="950236"/>
                  <a:pt x="675640" y="962660"/>
                  <a:pt x="670560" y="975360"/>
                </a:cubicBezTo>
                <a:cubicBezTo>
                  <a:pt x="669704" y="980495"/>
                  <a:pt x="658515" y="1050660"/>
                  <a:pt x="655320" y="1059180"/>
                </a:cubicBezTo>
                <a:cubicBezTo>
                  <a:pt x="652104" y="1067755"/>
                  <a:pt x="643799" y="1073671"/>
                  <a:pt x="640080" y="1082040"/>
                </a:cubicBezTo>
                <a:cubicBezTo>
                  <a:pt x="633556" y="1096720"/>
                  <a:pt x="624840" y="1127760"/>
                  <a:pt x="624840" y="1127760"/>
                </a:cubicBezTo>
                <a:cubicBezTo>
                  <a:pt x="617009" y="1221731"/>
                  <a:pt x="647806" y="1219200"/>
                  <a:pt x="609600" y="1219200"/>
                </a:cubicBezTo>
              </a:path>
            </a:pathLst>
          </a:cu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00870" y="1714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09630" y="171449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00870" y="23464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7190" y="322037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2480" y="319435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64500" y="23017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689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963" y="129540"/>
            <a:ext cx="3768379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1727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4512" y="1200150"/>
            <a:ext cx="4794975" cy="33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93820" cy="171966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5919" y="1380922"/>
            <a:ext cx="4760762" cy="33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004" y="331435"/>
            <a:ext cx="5226996" cy="3901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108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Literacy—Reading to follow directions (Human Programming)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543"/>
            <a:ext cx="8229600" cy="3174697"/>
          </a:xfrm>
        </p:spPr>
        <p:txBody>
          <a:bodyPr/>
          <a:lstStyle/>
          <a:p>
            <a:r>
              <a:rPr lang="en-US" dirty="0"/>
              <a:t>Clear directions are essential</a:t>
            </a:r>
          </a:p>
          <a:p>
            <a:r>
              <a:rPr lang="en-US" dirty="0"/>
              <a:t>Step right two steps; Hop three times; One step forward; Hop two times; One step backwards; Take two steps to the left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3509343"/>
            <a:ext cx="4772025" cy="8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23" y="194310"/>
            <a:ext cx="7475220" cy="122301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Coding Playgrounds:  Beginning </a:t>
            </a:r>
            <a:r>
              <a:rPr lang="en-US" i="1" dirty="0" smtClean="0">
                <a:solidFill>
                  <a:srgbClr val="FFC000"/>
                </a:solidFill>
              </a:rPr>
              <a:t>Graphical</a:t>
            </a:r>
            <a:r>
              <a:rPr lang="en-US" dirty="0" smtClean="0"/>
              <a:t>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2665"/>
            <a:ext cx="3825240" cy="2821470"/>
          </a:xfrm>
        </p:spPr>
        <p:txBody>
          <a:bodyPr/>
          <a:lstStyle/>
          <a:p>
            <a:pPr marL="457200" lvl="1" indent="0">
              <a:buNone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Code.org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Hour of Code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Hopscotch App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 smtClean="0">
                <a:hlinkClick r:id="rId2"/>
              </a:rPr>
              <a:t>ScratchJr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367" y="1647217"/>
            <a:ext cx="5110841" cy="24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638" y="80569"/>
            <a:ext cx="3726180" cy="857250"/>
          </a:xfrm>
        </p:spPr>
        <p:txBody>
          <a:bodyPr/>
          <a:lstStyle/>
          <a:p>
            <a:r>
              <a:rPr lang="en-US" dirty="0" err="1"/>
              <a:t>ScratchJr</a:t>
            </a:r>
            <a:r>
              <a:rPr lang="en-US" dirty="0"/>
              <a:t> Demo</a:t>
            </a:r>
          </a:p>
        </p:txBody>
      </p:sp>
      <p:pic>
        <p:nvPicPr>
          <p:cNvPr id="4" name="Content Placeholder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2366" y="836579"/>
            <a:ext cx="4122723" cy="3765888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845" y="3885085"/>
            <a:ext cx="10763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66517"/>
            <a:ext cx="3947160" cy="1234201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ScratchJr</a:t>
            </a:r>
            <a:r>
              <a:rPr lang="en-US" dirty="0" smtClean="0"/>
              <a:t> “Vocabulary”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7580" y="0"/>
            <a:ext cx="5646422" cy="507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is…	</a:t>
            </a:r>
          </a:p>
        </p:txBody>
      </p:sp>
    </p:spTree>
    <p:extLst>
      <p:ext uri="{BB962C8B-B14F-4D97-AF65-F5344CB8AC3E}">
        <p14:creationId xmlns:p14="http://schemas.microsoft.com/office/powerpoint/2010/main" val="38328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550" y="145019"/>
            <a:ext cx="2628900" cy="761761"/>
          </a:xfrm>
        </p:spPr>
        <p:txBody>
          <a:bodyPr>
            <a:normAutofit/>
          </a:bodyPr>
          <a:lstStyle/>
          <a:p>
            <a:r>
              <a:rPr lang="en-US" dirty="0" err="1" smtClean="0"/>
              <a:t>ScratchJr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127" y="1318586"/>
            <a:ext cx="6031149" cy="2468879"/>
          </a:xfrm>
        </p:spPr>
        <p:txBody>
          <a:bodyPr/>
          <a:lstStyle/>
          <a:p>
            <a:r>
              <a:rPr lang="en-US" dirty="0" smtClean="0"/>
              <a:t>Let’s try this activity together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—Drive </a:t>
            </a:r>
            <a:r>
              <a:rPr lang="en-US" dirty="0" smtClean="0"/>
              <a:t>Across </a:t>
            </a:r>
            <a:r>
              <a:rPr lang="en-US" dirty="0" smtClean="0"/>
              <a:t>Town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52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05" y="45395"/>
            <a:ext cx="8670784" cy="50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853"/>
            <a:ext cx="9144000" cy="33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703"/>
            <a:ext cx="9144000" cy="497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55"/>
            <a:ext cx="9144000" cy="507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10" y="-103209"/>
            <a:ext cx="8326876" cy="524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592"/>
            <a:ext cx="9144000" cy="13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180" y="205978"/>
            <a:ext cx="7528560" cy="126468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Coding Playgrounds: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FFC000"/>
                </a:solidFill>
              </a:rPr>
              <a:t>Tangible</a:t>
            </a:r>
            <a:r>
              <a:rPr lang="en-US" dirty="0" smtClean="0"/>
              <a:t> </a:t>
            </a:r>
            <a:r>
              <a:rPr lang="en-US" dirty="0" smtClean="0"/>
              <a:t>Coding with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570" y="2007871"/>
            <a:ext cx="4427220" cy="2289809"/>
          </a:xfrm>
        </p:spPr>
        <p:txBody>
          <a:bodyPr/>
          <a:lstStyle/>
          <a:p>
            <a:r>
              <a:rPr lang="en-US" dirty="0"/>
              <a:t>Lego </a:t>
            </a:r>
            <a:r>
              <a:rPr lang="en-US" dirty="0" err="1"/>
              <a:t>WeDo</a:t>
            </a:r>
            <a:r>
              <a:rPr lang="en-US" dirty="0"/>
              <a:t> 2.0 kits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528" y="518074"/>
            <a:ext cx="8563582" cy="46254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Let me show   </a:t>
            </a:r>
            <a:br>
              <a:rPr lang="en-US" sz="6000" dirty="0" smtClean="0"/>
            </a:br>
            <a:r>
              <a:rPr lang="en-US" sz="6000" dirty="0" smtClean="0"/>
              <a:t>you the </a:t>
            </a:r>
            <a:br>
              <a:rPr lang="en-US" sz="6000" dirty="0" smtClean="0"/>
            </a:br>
            <a:r>
              <a:rPr lang="en-US" sz="6000" dirty="0" smtClean="0"/>
              <a:t>Coding Playground          I created for you today!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585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63044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Coding Playground #1</a:t>
            </a:r>
            <a:br>
              <a:rPr lang="en-US" dirty="0"/>
            </a:br>
            <a:r>
              <a:rPr lang="en-US" dirty="0"/>
              <a:t>STEAM Box:</a:t>
            </a:r>
            <a:br>
              <a:rPr lang="en-US" dirty="0"/>
            </a:br>
            <a:r>
              <a:rPr lang="en-US" dirty="0"/>
              <a:t>Marshmallow Challenge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540" y="141694"/>
            <a:ext cx="2121163" cy="45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Playgrounds offer…</a:t>
            </a:r>
          </a:p>
        </p:txBody>
      </p:sp>
    </p:spTree>
    <p:extLst>
      <p:ext uri="{BB962C8B-B14F-4D97-AF65-F5344CB8AC3E}">
        <p14:creationId xmlns:p14="http://schemas.microsoft.com/office/powerpoint/2010/main" val="17206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205978"/>
            <a:ext cx="8991600" cy="11961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Coding Playground </a:t>
            </a:r>
            <a:r>
              <a:rPr lang="en-US" dirty="0" smtClean="0"/>
              <a:t>#2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ScratchJr</a:t>
            </a:r>
            <a:r>
              <a:rPr lang="en-US" dirty="0"/>
              <a:t>:  </a:t>
            </a:r>
            <a:r>
              <a:rPr lang="en-US" dirty="0" smtClean="0"/>
              <a:t>Any practice </a:t>
            </a:r>
            <a:r>
              <a:rPr lang="en-US" dirty="0"/>
              <a:t>coding </a:t>
            </a:r>
            <a:r>
              <a:rPr lang="en-US" dirty="0" smtClean="0"/>
              <a:t>activities 2-9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" y="1722120"/>
            <a:ext cx="8229600" cy="5715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https://www.scratchjr.org/teach/activities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536" y="2484120"/>
            <a:ext cx="2501908" cy="2240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604" y="2484120"/>
            <a:ext cx="1844992" cy="1830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318" y="4221480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For use on tablets only</a:t>
            </a:r>
          </a:p>
        </p:txBody>
      </p:sp>
    </p:spTree>
    <p:extLst>
      <p:ext uri="{BB962C8B-B14F-4D97-AF65-F5344CB8AC3E}">
        <p14:creationId xmlns:p14="http://schemas.microsoft.com/office/powerpoint/2010/main" val="3248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18"/>
            <a:ext cx="9144000" cy="143994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Coding Playground </a:t>
            </a:r>
            <a:r>
              <a:rPr lang="en-US" dirty="0" smtClean="0"/>
              <a:t>#3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ScratchJr</a:t>
            </a:r>
            <a:r>
              <a:rPr lang="en-US" dirty="0"/>
              <a:t>:  Create Your Own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559" y="1256042"/>
            <a:ext cx="5181601" cy="35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Coding Playground </a:t>
            </a:r>
            <a:r>
              <a:rPr lang="en-US" dirty="0" smtClean="0"/>
              <a:t>#4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Scratch:  Create Your Own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99" y="1381088"/>
            <a:ext cx="4407531" cy="328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Coding Playground </a:t>
            </a:r>
            <a:r>
              <a:rPr lang="en-US" dirty="0" smtClean="0"/>
              <a:t>#5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Lego </a:t>
            </a:r>
            <a:r>
              <a:rPr lang="en-US" dirty="0" err="1"/>
              <a:t>WeDo</a:t>
            </a:r>
            <a:r>
              <a:rPr lang="en-US" dirty="0"/>
              <a:t> 2.0, grades 1-2</a:t>
            </a:r>
            <a:br>
              <a:rPr lang="en-US" dirty="0"/>
            </a:br>
            <a:r>
              <a:rPr lang="en-US" dirty="0"/>
              <a:t>Cooling Fan, Moving Satellite, or Spy Robot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" y="1524000"/>
            <a:ext cx="6833158" cy="312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843802"/>
          </a:xfrm>
        </p:spPr>
        <p:txBody>
          <a:bodyPr/>
          <a:lstStyle/>
          <a:p>
            <a:pPr algn="r"/>
            <a:r>
              <a:rPr lang="en-US" dirty="0"/>
              <a:t>Coding Playground </a:t>
            </a:r>
            <a:r>
              <a:rPr lang="en-US" dirty="0" smtClean="0"/>
              <a:t>#6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Lego </a:t>
            </a:r>
            <a:r>
              <a:rPr lang="en-US" dirty="0" err="1"/>
              <a:t>WeDo</a:t>
            </a:r>
            <a:r>
              <a:rPr lang="en-US" dirty="0"/>
              <a:t> 2.0, grades 3-5</a:t>
            </a:r>
            <a:br>
              <a:rPr lang="en-US" dirty="0"/>
            </a:br>
            <a:r>
              <a:rPr lang="en-US" dirty="0"/>
              <a:t>Glowing Snail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940" y="1372041"/>
            <a:ext cx="3489959" cy="3299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7243" y="2632953"/>
            <a:ext cx="2555131" cy="71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32" y="52944"/>
            <a:ext cx="8882487" cy="11884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Extra Coding Playground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Code.org/ Hourofcode.com </a:t>
            </a:r>
            <a:r>
              <a:rPr lang="en-US" dirty="0"/>
              <a:t>/ Hopscotch app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077" y="1241425"/>
            <a:ext cx="5650446" cy="346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58" y="1524000"/>
            <a:ext cx="3368461" cy="1452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371" y="2581457"/>
            <a:ext cx="1207089" cy="145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87"/>
            <a:ext cx="8229600" cy="1145149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GET DONE WITH THE CODING PLAYGROUND BEFORE OTHERS…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03" y="1042942"/>
            <a:ext cx="8865140" cy="3439234"/>
          </a:xfrm>
        </p:spPr>
        <p:txBody>
          <a:bodyPr/>
          <a:lstStyle/>
          <a:p>
            <a:r>
              <a:rPr lang="en-US" sz="2000" dirty="0"/>
              <a:t>Go to </a:t>
            </a:r>
            <a:r>
              <a:rPr lang="en-US" sz="2000" dirty="0" smtClean="0"/>
              <a:t>hourofcode.com </a:t>
            </a:r>
            <a:r>
              <a:rPr lang="en-US" sz="2000" dirty="0"/>
              <a:t>and try your hand at </a:t>
            </a:r>
            <a:r>
              <a:rPr lang="en-US" sz="2000" dirty="0" smtClean="0"/>
              <a:t>creating some code</a:t>
            </a:r>
            <a:r>
              <a:rPr lang="en-US" sz="2000" dirty="0" smtClean="0"/>
              <a:t>…</a:t>
            </a:r>
          </a:p>
          <a:p>
            <a:r>
              <a:rPr lang="en-US" sz="2000" dirty="0" smtClean="0"/>
              <a:t>Go to code.org to look at the curriculum lessons and see which one you want to start with in your classroom.</a:t>
            </a:r>
          </a:p>
          <a:p>
            <a:r>
              <a:rPr lang="en-US" sz="2000" dirty="0" smtClean="0"/>
              <a:t>Download the Hopscotch app to practice coding on your phone or tablet.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" y="2590151"/>
            <a:ext cx="9120816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58"/>
            <a:ext cx="8229600" cy="687949"/>
          </a:xfrm>
        </p:spPr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597" y="777923"/>
            <a:ext cx="4325203" cy="3931230"/>
          </a:xfrm>
        </p:spPr>
        <p:txBody>
          <a:bodyPr/>
          <a:lstStyle/>
          <a:p>
            <a:r>
              <a:rPr lang="en-US" sz="2000" dirty="0"/>
              <a:t>Instructables.com/teachers/</a:t>
            </a:r>
          </a:p>
          <a:p>
            <a:r>
              <a:rPr lang="en-US" sz="2000" dirty="0"/>
              <a:t>Pbskids.org/</a:t>
            </a:r>
            <a:r>
              <a:rPr lang="en-US" sz="2000" dirty="0" err="1"/>
              <a:t>designsquad</a:t>
            </a:r>
            <a:r>
              <a:rPr lang="en-US" sz="2000" dirty="0"/>
              <a:t>/</a:t>
            </a:r>
            <a:r>
              <a:rPr lang="en-US" sz="2000" dirty="0" err="1"/>
              <a:t>parentseducators</a:t>
            </a:r>
            <a:r>
              <a:rPr lang="en-US" sz="2000" dirty="0"/>
              <a:t>/</a:t>
            </a:r>
          </a:p>
          <a:p>
            <a:r>
              <a:rPr lang="en-US" sz="2000" dirty="0"/>
              <a:t>Makerspaces.com</a:t>
            </a:r>
          </a:p>
          <a:p>
            <a:r>
              <a:rPr lang="en-US" sz="2000" dirty="0"/>
              <a:t>Extraordinaires.com</a:t>
            </a:r>
          </a:p>
          <a:p>
            <a:r>
              <a:rPr lang="en-US" sz="2000" dirty="0"/>
              <a:t>dschool.stanford.edu/resources</a:t>
            </a:r>
          </a:p>
          <a:p>
            <a:r>
              <a:rPr lang="en-US" sz="2000" dirty="0"/>
              <a:t>Pinterest (STEAM, </a:t>
            </a:r>
            <a:r>
              <a:rPr lang="en-US" sz="2000" dirty="0" err="1"/>
              <a:t>Makered</a:t>
            </a:r>
            <a:r>
              <a:rPr lang="en-US" sz="2000" dirty="0"/>
              <a:t>, etc.)</a:t>
            </a:r>
          </a:p>
          <a:p>
            <a:r>
              <a:rPr lang="en-US" sz="2000" dirty="0"/>
              <a:t>Twitter (@STEM, @STEAM, </a:t>
            </a:r>
            <a:r>
              <a:rPr lang="en-US" sz="2000" dirty="0" err="1"/>
              <a:t>etc</a:t>
            </a:r>
            <a:r>
              <a:rPr lang="en-US" sz="2000" dirty="0"/>
              <a:t> )</a:t>
            </a:r>
          </a:p>
          <a:p>
            <a:r>
              <a:rPr lang="en-US" sz="2000" dirty="0"/>
              <a:t>Makerpromise.org</a:t>
            </a:r>
          </a:p>
          <a:p>
            <a:r>
              <a:rPr lang="en-US" sz="2000" dirty="0"/>
              <a:t>Raspberrypi.org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777924"/>
            <a:ext cx="4345675" cy="3931229"/>
          </a:xfrm>
        </p:spPr>
        <p:txBody>
          <a:bodyPr/>
          <a:lstStyle/>
          <a:p>
            <a:r>
              <a:rPr lang="en-US" sz="2000" dirty="0"/>
              <a:t>Makered.org</a:t>
            </a:r>
          </a:p>
          <a:p>
            <a:r>
              <a:rPr lang="en-US" sz="2000" dirty="0"/>
              <a:t>Code.org and Hourofcode.com</a:t>
            </a:r>
          </a:p>
          <a:p>
            <a:r>
              <a:rPr lang="en-US" sz="2000" dirty="0"/>
              <a:t>sparkfuneducation.com</a:t>
            </a:r>
          </a:p>
          <a:p>
            <a:r>
              <a:rPr lang="en-US" sz="2000" dirty="0"/>
              <a:t>Littlebits.com</a:t>
            </a:r>
          </a:p>
          <a:p>
            <a:r>
              <a:rPr lang="en-US" sz="2000" dirty="0"/>
              <a:t>Sphero.com</a:t>
            </a:r>
          </a:p>
          <a:p>
            <a:r>
              <a:rPr lang="en-US" sz="2000" dirty="0"/>
              <a:t>Chibitronics.com</a:t>
            </a:r>
          </a:p>
          <a:p>
            <a:r>
              <a:rPr lang="en-US" sz="2000" dirty="0"/>
              <a:t>Makeymakey.com</a:t>
            </a:r>
          </a:p>
          <a:p>
            <a:r>
              <a:rPr lang="en-US" sz="2000" dirty="0"/>
              <a:t>Microbit.org</a:t>
            </a:r>
          </a:p>
          <a:p>
            <a:r>
              <a:rPr lang="en-US" sz="2000" dirty="0"/>
              <a:t>Finchrobot.com</a:t>
            </a:r>
          </a:p>
          <a:p>
            <a:r>
              <a:rPr lang="en-US" sz="2000" dirty="0"/>
              <a:t>education.lego.com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402538"/>
          </a:xfrm>
        </p:spPr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1890" y="75135"/>
            <a:ext cx="3105557" cy="451802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0434" y="607324"/>
            <a:ext cx="4047069" cy="41966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Bers</a:t>
            </a:r>
            <a:r>
              <a:rPr lang="en-US" sz="2000" dirty="0"/>
              <a:t>, M.U. (2018).  </a:t>
            </a:r>
            <a:r>
              <a:rPr lang="en-US" sz="2000" i="1" dirty="0"/>
              <a:t>Coding as a playground:  Programming and computational thinking in the early childhood classroom.  </a:t>
            </a:r>
            <a:r>
              <a:rPr lang="en-US" sz="2000" dirty="0"/>
              <a:t>New York, NY:  Routledge. </a:t>
            </a:r>
            <a:r>
              <a:rPr lang="en-US" sz="2000" b="1" dirty="0"/>
              <a:t>ISBN-13:</a:t>
            </a:r>
            <a:r>
              <a:rPr lang="en-US" sz="2000" dirty="0"/>
              <a:t> 978-1138225626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Krakower</a:t>
            </a:r>
            <a:r>
              <a:rPr lang="en-US" sz="2000" dirty="0"/>
              <a:t>, B. &amp; Martin, M. (2019).  </a:t>
            </a:r>
            <a:r>
              <a:rPr lang="en-US" sz="2000" i="1" dirty="0"/>
              <a:t>Getting started with STEAM:  Practical strategies for the k-8 classroom.  </a:t>
            </a:r>
            <a:r>
              <a:rPr lang="en-US" sz="2000" dirty="0"/>
              <a:t>New York, NY:  Routledge.      </a:t>
            </a:r>
            <a:r>
              <a:rPr lang="en-US" sz="2000" b="1" dirty="0"/>
              <a:t>ISBN-13:</a:t>
            </a:r>
            <a:r>
              <a:rPr lang="en-US" sz="2000" dirty="0"/>
              <a:t> 978-1138586635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8756">
            <a:off x="7180549" y="1392175"/>
            <a:ext cx="1742386" cy="262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96340" y="184092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CODING </a:t>
            </a:r>
            <a:r>
              <a:rPr lang="en-US" dirty="0" smtClean="0"/>
              <a:t>SITE </a:t>
            </a:r>
            <a:r>
              <a:rPr lang="en-US" dirty="0"/>
              <a:t>REFERENCES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9100" y="1097766"/>
            <a:ext cx="8724900" cy="3985260"/>
          </a:xfrm>
        </p:spPr>
        <p:txBody>
          <a:bodyPr/>
          <a:lstStyle/>
          <a:p>
            <a:r>
              <a:rPr lang="en-US" sz="2400" dirty="0" smtClean="0"/>
              <a:t>Code.com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Hourofcode.com</a:t>
            </a:r>
          </a:p>
          <a:p>
            <a:r>
              <a:rPr lang="en-US" sz="2400" dirty="0" smtClean="0"/>
              <a:t>Education.lego.com/</a:t>
            </a:r>
            <a:r>
              <a:rPr lang="en-US" sz="2400" dirty="0" err="1" smtClean="0"/>
              <a:t>en</a:t>
            </a:r>
            <a:r>
              <a:rPr lang="en-US" sz="2400" dirty="0" smtClean="0"/>
              <a:t>-us/lessons</a:t>
            </a:r>
            <a:endParaRPr lang="en-US" sz="2400" dirty="0"/>
          </a:p>
          <a:p>
            <a:r>
              <a:rPr lang="en-US" sz="2400" dirty="0"/>
              <a:t>ScratchJr.org </a:t>
            </a:r>
            <a:r>
              <a:rPr lang="en-US" sz="2400" i="1" dirty="0"/>
              <a:t>(creation component available on tablets only)</a:t>
            </a:r>
          </a:p>
          <a:p>
            <a:r>
              <a:rPr lang="en-US" sz="2400" dirty="0" err="1"/>
              <a:t>ScratchJr</a:t>
            </a:r>
            <a:r>
              <a:rPr lang="en-US" sz="2400" dirty="0"/>
              <a:t> Illustrations of Moving Blocks: </a:t>
            </a:r>
          </a:p>
          <a:p>
            <a:pPr marL="0" indent="0">
              <a:buNone/>
            </a:pPr>
            <a:r>
              <a:rPr lang="en-US" sz="2400" i="1" dirty="0">
                <a:hlinkClick r:id="rId2"/>
              </a:rPr>
              <a:t>www.scratchjr.org/pdfs/blocks.pdf</a:t>
            </a:r>
            <a:endParaRPr lang="en-US" sz="2400" i="1" dirty="0"/>
          </a:p>
          <a:p>
            <a:r>
              <a:rPr lang="en-US" sz="2400" dirty="0"/>
              <a:t>Scratch.mit.edu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93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–definitions…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" y="1200151"/>
            <a:ext cx="7993380" cy="3366299"/>
          </a:xfrm>
        </p:spPr>
        <p:txBody>
          <a:bodyPr/>
          <a:lstStyle/>
          <a:p>
            <a:r>
              <a:rPr lang="en-US" dirty="0" smtClean="0"/>
              <a:t>Bug</a:t>
            </a:r>
          </a:p>
          <a:p>
            <a:r>
              <a:rPr lang="en-US" dirty="0" smtClean="0"/>
              <a:t>Unplugged</a:t>
            </a:r>
          </a:p>
          <a:p>
            <a:r>
              <a:rPr lang="en-US" dirty="0" smtClean="0"/>
              <a:t>Algorithm</a:t>
            </a:r>
          </a:p>
          <a:p>
            <a:r>
              <a:rPr lang="en-US" dirty="0" smtClean="0"/>
              <a:t>Fail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140" y="2203866"/>
            <a:ext cx="3258089" cy="201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70" y="53254"/>
            <a:ext cx="8398213" cy="1729502"/>
          </a:xfrm>
        </p:spPr>
        <p:txBody>
          <a:bodyPr>
            <a:normAutofit/>
          </a:bodyPr>
          <a:lstStyle/>
          <a:p>
            <a:r>
              <a:rPr lang="en-US" sz="2400" dirty="0"/>
              <a:t>Thank you for attending, I would love some constructive feedback at this Doodle poll: </a:t>
            </a:r>
            <a:r>
              <a:rPr lang="en-US" sz="2400" dirty="0" smtClean="0"/>
              <a:t>text </a:t>
            </a:r>
            <a:r>
              <a:rPr lang="en-US" sz="2400" dirty="0"/>
              <a:t>to </a:t>
            </a:r>
            <a:r>
              <a:rPr lang="en-US" sz="2400" dirty="0">
                <a:solidFill>
                  <a:schemeClr val="tx1"/>
                </a:solidFill>
              </a:rPr>
              <a:t>37607</a:t>
            </a:r>
            <a:r>
              <a:rPr lang="en-US" sz="2400" dirty="0"/>
              <a:t>, </a:t>
            </a:r>
            <a:r>
              <a:rPr lang="en-US" sz="2400" dirty="0" smtClean="0"/>
              <a:t>then type </a:t>
            </a:r>
            <a:r>
              <a:rPr lang="en-US" sz="2400" dirty="0"/>
              <a:t>in </a:t>
            </a:r>
            <a:r>
              <a:rPr lang="en-US" sz="2400" dirty="0">
                <a:solidFill>
                  <a:schemeClr val="tx1"/>
                </a:solidFill>
              </a:rPr>
              <a:t>peggylisenbee260</a:t>
            </a:r>
            <a:r>
              <a:rPr lang="en-US" sz="2400" dirty="0"/>
              <a:t> in the message to join my poll </a:t>
            </a:r>
            <a:r>
              <a:rPr lang="en-US" sz="2400" i="1" dirty="0"/>
              <a:t>then </a:t>
            </a:r>
            <a:r>
              <a:rPr lang="en-US" sz="2400" i="1" dirty="0" smtClean="0"/>
              <a:t>share</a:t>
            </a:r>
            <a:r>
              <a:rPr lang="en-US" sz="2400" i="1" dirty="0" smtClean="0"/>
              <a:t> </a:t>
            </a:r>
            <a:r>
              <a:rPr lang="en-US" sz="2400" i="1" dirty="0"/>
              <a:t>your </a:t>
            </a:r>
            <a:r>
              <a:rPr lang="en-US" sz="2400" i="1" dirty="0" smtClean="0"/>
              <a:t>comments about the workshop.</a:t>
            </a:r>
            <a:r>
              <a:rPr lang="en-US" sz="2400" dirty="0" smtClean="0"/>
              <a:t>  </a:t>
            </a:r>
            <a:r>
              <a:rPr lang="en-US" sz="2400" dirty="0"/>
              <a:t>Thanks!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25" y="3106873"/>
            <a:ext cx="6378203" cy="17068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Interested in completing an ONLINE masters degree in two years with courses in STEAM, brain-based learning, policy &amp; advocacy, community partnerships </a:t>
            </a:r>
            <a:r>
              <a:rPr lang="en-US" sz="1800" b="1" dirty="0" smtClean="0"/>
              <a:t>culminating </a:t>
            </a:r>
            <a:r>
              <a:rPr lang="en-US" sz="1800" b="1" dirty="0"/>
              <a:t>in a teacher action research project in your classroom?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        </a:t>
            </a:r>
            <a:r>
              <a:rPr lang="en-US" sz="1800" b="1" dirty="0"/>
              <a:t> Contact </a:t>
            </a:r>
            <a:r>
              <a:rPr lang="en-US" sz="1800" b="1" dirty="0">
                <a:hlinkClick r:id="rId2"/>
              </a:rPr>
              <a:t>ssnider@twu.edu</a:t>
            </a:r>
            <a:r>
              <a:rPr lang="en-US" sz="1800" b="1" dirty="0"/>
              <a:t> </a:t>
            </a:r>
            <a:r>
              <a:rPr lang="en-US" sz="1800" b="1" dirty="0" smtClean="0"/>
              <a:t>about a summer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</a:t>
            </a:r>
            <a:r>
              <a:rPr lang="en-US" sz="1800" b="1" dirty="0" smtClean="0"/>
              <a:t>     camp opportunity in the month of June.  </a:t>
            </a:r>
            <a:endParaRPr lang="en-US" sz="1800" b="1" dirty="0"/>
          </a:p>
        </p:txBody>
      </p:sp>
      <p:pic>
        <p:nvPicPr>
          <p:cNvPr id="1026" name="Picture 2" descr="No alt text provided for this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83" y="2918274"/>
            <a:ext cx="2341123" cy="216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882" y="1741898"/>
            <a:ext cx="4251493" cy="6762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249055" y="2161385"/>
            <a:ext cx="622571" cy="18158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22835" y="2295749"/>
            <a:ext cx="5165966" cy="461665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/>
              <a:t>https://plisenbee.wixsite.com/website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391" y="1761147"/>
            <a:ext cx="3972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For today’s PP, go to Presentations on my website,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42298" y="2011695"/>
            <a:ext cx="3722451" cy="24048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13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115" y="1314928"/>
            <a:ext cx="3367088" cy="3367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203" y="0"/>
            <a:ext cx="1905139" cy="4008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460" y="1063229"/>
            <a:ext cx="2606822" cy="4075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012179" cy="2446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2179" y="229359"/>
            <a:ext cx="5118024" cy="628371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533" y="4148928"/>
            <a:ext cx="989648" cy="56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" y="1310640"/>
            <a:ext cx="8389620" cy="2842260"/>
          </a:xfrm>
        </p:spPr>
        <p:txBody>
          <a:bodyPr>
            <a:normAutofit/>
          </a:bodyPr>
          <a:lstStyle/>
          <a:p>
            <a:pPr algn="ctr"/>
            <a:r>
              <a:rPr lang="en-US" sz="5500" dirty="0" smtClean="0"/>
              <a:t>CODING PLAYGROUND </a:t>
            </a:r>
            <a:br>
              <a:rPr lang="en-US" sz="5500" dirty="0" smtClean="0"/>
            </a:br>
            <a:r>
              <a:rPr lang="en-US" sz="5500" dirty="0" smtClean="0"/>
              <a:t>TABLE SIGNS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643902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Coding Playground #1</a:t>
            </a:r>
            <a:br>
              <a:rPr lang="en-US" dirty="0"/>
            </a:br>
            <a:r>
              <a:rPr lang="en-US" dirty="0"/>
              <a:t>STEAM Box:</a:t>
            </a:r>
            <a:br>
              <a:rPr lang="en-US" dirty="0"/>
            </a:br>
            <a:r>
              <a:rPr lang="en-US" dirty="0"/>
              <a:t>Marshmallow </a:t>
            </a:r>
            <a:r>
              <a:rPr lang="en-US" dirty="0" smtClean="0"/>
              <a:t>Challenge</a:t>
            </a:r>
            <a:br>
              <a:rPr lang="en-US" dirty="0" smtClean="0"/>
            </a:br>
            <a:r>
              <a:rPr lang="en-US" dirty="0" smtClean="0"/>
              <a:t>Unplugged Activity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540" y="141694"/>
            <a:ext cx="2121163" cy="45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853E7C-7D8F-DC46-8FEB-71D37196A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2593286"/>
            <a:ext cx="8229600" cy="2550214"/>
          </a:xfrm>
        </p:spPr>
        <p:txBody>
          <a:bodyPr/>
          <a:lstStyle/>
          <a:p>
            <a:r>
              <a:rPr lang="en-US" dirty="0"/>
              <a:t>The goal is to create marshmallow tower that is at least 12” in </a:t>
            </a:r>
            <a:r>
              <a:rPr lang="en-US" dirty="0" smtClean="0"/>
              <a:t>height </a:t>
            </a:r>
            <a:r>
              <a:rPr lang="en-US" dirty="0"/>
              <a:t>that doesn’t fall over (ever).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36CD904-920D-A44A-9C20-53FCB385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9756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Coding Playground #1</a:t>
            </a:r>
            <a:br>
              <a:rPr lang="en-US" dirty="0"/>
            </a:br>
            <a:r>
              <a:rPr lang="en-US" dirty="0"/>
              <a:t>STEAM Box:</a:t>
            </a:r>
            <a:br>
              <a:rPr lang="en-US" dirty="0"/>
            </a:br>
            <a:r>
              <a:rPr lang="en-US" dirty="0"/>
              <a:t>Marshmallow Challenge</a:t>
            </a:r>
            <a:br>
              <a:rPr lang="en-US" dirty="0"/>
            </a:br>
            <a:r>
              <a:rPr lang="en-US" dirty="0"/>
              <a:t>Unplugged Activity</a:t>
            </a:r>
          </a:p>
        </p:txBody>
      </p:sp>
    </p:spTree>
    <p:extLst>
      <p:ext uri="{BB962C8B-B14F-4D97-AF65-F5344CB8AC3E}">
        <p14:creationId xmlns:p14="http://schemas.microsoft.com/office/powerpoint/2010/main" val="42133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205978"/>
            <a:ext cx="8991600" cy="11961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Coding Playground </a:t>
            </a:r>
            <a:r>
              <a:rPr lang="en-US" dirty="0" smtClean="0"/>
              <a:t>#2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ScratchJr</a:t>
            </a:r>
            <a:r>
              <a:rPr lang="en-US" dirty="0"/>
              <a:t>:  </a:t>
            </a:r>
            <a:r>
              <a:rPr lang="en-US" dirty="0" smtClean="0"/>
              <a:t>Any practice </a:t>
            </a:r>
            <a:r>
              <a:rPr lang="en-US" dirty="0"/>
              <a:t>coding </a:t>
            </a:r>
            <a:r>
              <a:rPr lang="en-US" dirty="0" smtClean="0"/>
              <a:t>activities 2-9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" y="1722120"/>
            <a:ext cx="8229600" cy="5715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https://www.scratchjr.org/teach/activities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536" y="2484120"/>
            <a:ext cx="2501908" cy="2240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604" y="2484120"/>
            <a:ext cx="1844992" cy="1830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318" y="4221480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For use on tablets only</a:t>
            </a:r>
          </a:p>
        </p:txBody>
      </p:sp>
    </p:spTree>
    <p:extLst>
      <p:ext uri="{BB962C8B-B14F-4D97-AF65-F5344CB8AC3E}">
        <p14:creationId xmlns:p14="http://schemas.microsoft.com/office/powerpoint/2010/main" val="10482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18"/>
            <a:ext cx="9144000" cy="143994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Coding Playground </a:t>
            </a:r>
            <a:r>
              <a:rPr lang="en-US" dirty="0" smtClean="0"/>
              <a:t>#3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ScratchJr</a:t>
            </a:r>
            <a:r>
              <a:rPr lang="en-US" dirty="0"/>
              <a:t>:  Create Your Own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559" y="1256042"/>
            <a:ext cx="5181601" cy="35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16152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Coding Playground </a:t>
            </a:r>
            <a:r>
              <a:rPr lang="en-US" dirty="0" smtClean="0"/>
              <a:t>#4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Scratch:  Create Your </a:t>
            </a:r>
            <a:r>
              <a:rPr lang="en-US" dirty="0" smtClean="0"/>
              <a:t>Own</a:t>
            </a:r>
            <a:br>
              <a:rPr lang="en-US" dirty="0" smtClean="0"/>
            </a:br>
            <a:r>
              <a:rPr lang="en-US" sz="2400" dirty="0" smtClean="0"/>
              <a:t>Tutorials at: </a:t>
            </a:r>
            <a:r>
              <a:rPr lang="en-US" sz="2400" u="sng" dirty="0" smtClean="0">
                <a:solidFill>
                  <a:schemeClr val="accent1"/>
                </a:solidFill>
              </a:rPr>
              <a:t>https</a:t>
            </a:r>
            <a:r>
              <a:rPr lang="en-US" sz="2400" u="sng" dirty="0">
                <a:solidFill>
                  <a:schemeClr val="accent1"/>
                </a:solidFill>
              </a:rPr>
              <a:t>://scratch.mit.edu/projects/290354270/editor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185" y="1920657"/>
            <a:ext cx="3683630" cy="274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Coding Playground </a:t>
            </a:r>
            <a:r>
              <a:rPr lang="en-US" dirty="0" smtClean="0"/>
              <a:t>#5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Lego </a:t>
            </a:r>
            <a:r>
              <a:rPr lang="en-US" dirty="0" err="1"/>
              <a:t>WeDo</a:t>
            </a:r>
            <a:r>
              <a:rPr lang="en-US" dirty="0"/>
              <a:t> 2.0, grades 1-2</a:t>
            </a:r>
            <a:br>
              <a:rPr lang="en-US" dirty="0"/>
            </a:br>
            <a:r>
              <a:rPr lang="en-US" dirty="0"/>
              <a:t>Cooling Fan, Moving Satellite, or Spy Robot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" y="1524000"/>
            <a:ext cx="6833158" cy="312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3118"/>
            <a:ext cx="8999220" cy="19200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Coding Playground </a:t>
            </a:r>
            <a:r>
              <a:rPr lang="en-US" dirty="0" smtClean="0"/>
              <a:t>#5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Lego </a:t>
            </a:r>
            <a:r>
              <a:rPr lang="en-US" dirty="0" err="1"/>
              <a:t>WeDo</a:t>
            </a:r>
            <a:r>
              <a:rPr lang="en-US" dirty="0"/>
              <a:t> 2.0, grades 1-2</a:t>
            </a:r>
            <a:br>
              <a:rPr lang="en-US" dirty="0"/>
            </a:br>
            <a:r>
              <a:rPr lang="en-US" dirty="0"/>
              <a:t>Cooling Fan, Moving Satellite, &amp; Spy Robot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02" y="1705583"/>
            <a:ext cx="8869518" cy="3018817"/>
          </a:xfrm>
        </p:spPr>
        <p:txBody>
          <a:bodyPr/>
          <a:lstStyle/>
          <a:p>
            <a:r>
              <a:rPr lang="en-US" dirty="0"/>
              <a:t>Click on Lego Education app</a:t>
            </a:r>
          </a:p>
          <a:p>
            <a:pPr lvl="1"/>
            <a:r>
              <a:rPr lang="en-US" dirty="0"/>
              <a:t>X out of the review screen if it pops up</a:t>
            </a:r>
          </a:p>
          <a:p>
            <a:pPr lvl="1"/>
            <a:r>
              <a:rPr lang="en-US" dirty="0"/>
              <a:t>Otherwise, click on Classroom Projects</a:t>
            </a:r>
          </a:p>
          <a:p>
            <a:pPr lvl="1"/>
            <a:r>
              <a:rPr lang="en-US" dirty="0"/>
              <a:t>Choose </a:t>
            </a:r>
            <a:r>
              <a:rPr lang="en-US" dirty="0" smtClean="0"/>
              <a:t>one of the three activities above </a:t>
            </a:r>
            <a:r>
              <a:rPr lang="en-US" dirty="0"/>
              <a:t>and follow the directions—have fun!!</a:t>
            </a:r>
          </a:p>
          <a:p>
            <a:pPr lvl="1"/>
            <a:r>
              <a:rPr lang="en-US" dirty="0"/>
              <a:t>Then shout </a:t>
            </a:r>
            <a:r>
              <a:rPr lang="en-US" b="1" dirty="0"/>
              <a:t>NEXT</a:t>
            </a:r>
            <a:r>
              <a:rPr lang="en-US" dirty="0"/>
              <a:t> so someone else can 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STEM/ STEAM/ STREAM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Science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Engineering</a:t>
            </a:r>
          </a:p>
          <a:p>
            <a:r>
              <a:rPr lang="en-US" dirty="0"/>
              <a:t>Mathematics</a:t>
            </a:r>
          </a:p>
          <a:p>
            <a:pPr lvl="1"/>
            <a:r>
              <a:rPr lang="en-US" dirty="0"/>
              <a:t>Arts</a:t>
            </a:r>
          </a:p>
          <a:p>
            <a:pPr lvl="1"/>
            <a:r>
              <a:rPr lang="en-US" dirty="0"/>
              <a:t>Research or </a:t>
            </a:r>
            <a:r>
              <a:rPr lang="en-US" dirty="0" err="1"/>
              <a:t>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843802"/>
          </a:xfrm>
        </p:spPr>
        <p:txBody>
          <a:bodyPr/>
          <a:lstStyle/>
          <a:p>
            <a:pPr algn="r"/>
            <a:r>
              <a:rPr lang="en-US" dirty="0"/>
              <a:t>Coding Playground </a:t>
            </a:r>
            <a:r>
              <a:rPr lang="en-US" dirty="0" smtClean="0"/>
              <a:t>#6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Lego </a:t>
            </a:r>
            <a:r>
              <a:rPr lang="en-US" dirty="0" err="1"/>
              <a:t>WeDo</a:t>
            </a:r>
            <a:r>
              <a:rPr lang="en-US" dirty="0"/>
              <a:t> 2.0, grades 3-5</a:t>
            </a:r>
            <a:br>
              <a:rPr lang="en-US" dirty="0"/>
            </a:br>
            <a:r>
              <a:rPr lang="en-US" dirty="0"/>
              <a:t>Glowing Snail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940" y="1372041"/>
            <a:ext cx="3489959" cy="32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10"/>
            <a:ext cx="8229600" cy="1843802"/>
          </a:xfrm>
        </p:spPr>
        <p:txBody>
          <a:bodyPr/>
          <a:lstStyle/>
          <a:p>
            <a:pPr algn="ctr"/>
            <a:r>
              <a:rPr lang="en-US" dirty="0"/>
              <a:t>Coding Playground </a:t>
            </a:r>
            <a:r>
              <a:rPr lang="en-US" dirty="0" smtClean="0"/>
              <a:t>#6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Lego </a:t>
            </a:r>
            <a:r>
              <a:rPr lang="en-US" dirty="0" err="1"/>
              <a:t>WeDo</a:t>
            </a:r>
            <a:r>
              <a:rPr lang="en-US" dirty="0"/>
              <a:t> 2.0, grades 3-5</a:t>
            </a:r>
            <a:br>
              <a:rPr lang="en-US" dirty="0"/>
            </a:br>
            <a:r>
              <a:rPr lang="en-US" dirty="0"/>
              <a:t>Glowing Snail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63716" y="1642839"/>
            <a:ext cx="8069580" cy="3019951"/>
          </a:xfrm>
        </p:spPr>
        <p:txBody>
          <a:bodyPr/>
          <a:lstStyle/>
          <a:p>
            <a:r>
              <a:rPr lang="en-US" dirty="0" smtClean="0"/>
              <a:t>Click on Lego Education app</a:t>
            </a:r>
            <a:endParaRPr lang="en-US" dirty="0"/>
          </a:p>
          <a:p>
            <a:pPr lvl="1"/>
            <a:r>
              <a:rPr lang="en-US" dirty="0" smtClean="0"/>
              <a:t>X out of the review screen if it pops up</a:t>
            </a:r>
          </a:p>
          <a:p>
            <a:pPr lvl="1"/>
            <a:r>
              <a:rPr lang="en-US" dirty="0" smtClean="0"/>
              <a:t>Otherwise, click on Classroom Projects</a:t>
            </a:r>
            <a:endParaRPr lang="en-US" dirty="0"/>
          </a:p>
          <a:p>
            <a:pPr lvl="1"/>
            <a:r>
              <a:rPr lang="en-US" dirty="0" smtClean="0"/>
              <a:t>Choose the glowing snail activity and follow the directions—have fun!!</a:t>
            </a:r>
          </a:p>
          <a:p>
            <a:pPr lvl="1"/>
            <a:r>
              <a:rPr lang="en-US" dirty="0" smtClean="0"/>
              <a:t>Then shout </a:t>
            </a:r>
            <a:r>
              <a:rPr lang="en-US" b="1" dirty="0" smtClean="0"/>
              <a:t>NEXT</a:t>
            </a:r>
            <a:r>
              <a:rPr lang="en-US" dirty="0" smtClean="0"/>
              <a:t> so someone else can 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1" y="52944"/>
            <a:ext cx="8947337" cy="11884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Coding Playground </a:t>
            </a:r>
            <a:r>
              <a:rPr lang="en-US" dirty="0" smtClean="0"/>
              <a:t>EXTRA </a:t>
            </a:r>
            <a:r>
              <a:rPr lang="en-US" dirty="0" smtClean="0"/>
              <a:t>TIME ACTIVITIES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Hourofcode.com / Hopscotch app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077" y="1241425"/>
            <a:ext cx="5650446" cy="346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58" y="1524000"/>
            <a:ext cx="3368461" cy="14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636" y="175385"/>
            <a:ext cx="4844727" cy="6323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Literacy—Vocabulary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33848"/>
            <a:ext cx="8229600" cy="3668632"/>
          </a:xfrm>
        </p:spPr>
        <p:txBody>
          <a:bodyPr/>
          <a:lstStyle/>
          <a:p>
            <a:r>
              <a:rPr lang="en-US" sz="1600" b="1" dirty="0"/>
              <a:t>Bug </a:t>
            </a:r>
            <a:r>
              <a:rPr lang="en-US" sz="1600" dirty="0" smtClean="0"/>
              <a:t>- Something that is going wrong. An error.</a:t>
            </a:r>
          </a:p>
          <a:p>
            <a:r>
              <a:rPr lang="en-US" sz="1600" b="1" dirty="0" smtClean="0"/>
              <a:t>Debugging </a:t>
            </a:r>
            <a:r>
              <a:rPr lang="en-US" sz="1600" dirty="0" smtClean="0"/>
              <a:t>- To find and fix errors.</a:t>
            </a:r>
          </a:p>
          <a:p>
            <a:r>
              <a:rPr lang="en-US" sz="1600" b="1" dirty="0" smtClean="0"/>
              <a:t>Persistence</a:t>
            </a:r>
            <a:r>
              <a:rPr lang="en-US" sz="1600" dirty="0" smtClean="0"/>
              <a:t> - Not giving up. Persistence works best when you try things many different ways, many different times.</a:t>
            </a:r>
          </a:p>
          <a:p>
            <a:r>
              <a:rPr lang="en-US" sz="1600" b="1" dirty="0" smtClean="0"/>
              <a:t>Unplugged Coding Activities </a:t>
            </a:r>
            <a:r>
              <a:rPr lang="en-US" sz="1600" dirty="0" smtClean="0"/>
              <a:t>- An activity that can be conducted without the use of computers or electronic equipment. Many of the activities simply require pencil, paper and problem solving.</a:t>
            </a:r>
          </a:p>
          <a:p>
            <a:r>
              <a:rPr lang="en-US" sz="1600" b="1" dirty="0" smtClean="0"/>
              <a:t>Persistence</a:t>
            </a:r>
            <a:r>
              <a:rPr lang="en-US" sz="1600" dirty="0" smtClean="0"/>
              <a:t> - Not giving up. Persistence works best when you try things many different ways, many different times.</a:t>
            </a:r>
          </a:p>
          <a:p>
            <a:r>
              <a:rPr lang="en-US" sz="1600" b="1" dirty="0" smtClean="0"/>
              <a:t>Frustrated</a:t>
            </a:r>
            <a:r>
              <a:rPr lang="en-US" sz="1600" dirty="0" smtClean="0"/>
              <a:t> - Feeling annoyed or angry because something is not the way you want it.</a:t>
            </a:r>
          </a:p>
          <a:p>
            <a:r>
              <a:rPr lang="en-US" sz="1600" b="1" dirty="0" smtClean="0"/>
              <a:t>F.A.I.L. </a:t>
            </a:r>
            <a:r>
              <a:rPr lang="en-US" sz="1600" dirty="0" smtClean="0"/>
              <a:t>- First Attempt in learning. When you try to do something, but you don't do it quite right.</a:t>
            </a:r>
          </a:p>
          <a:p>
            <a:r>
              <a:rPr lang="en-US" sz="1600" b="1" dirty="0" smtClean="0"/>
              <a:t>Algorithm </a:t>
            </a:r>
            <a:r>
              <a:rPr lang="en-US" sz="1600" dirty="0" smtClean="0"/>
              <a:t>- A list of steps that you can follow to finish a task.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927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Makerspaces/ Hackerspaces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Unstructured open areas for exploration and learning as dictated by each individuals’ interest</a:t>
            </a:r>
          </a:p>
          <a:p>
            <a:endParaRPr lang="en-US" dirty="0"/>
          </a:p>
          <a:p>
            <a:pPr lvl="1"/>
            <a:r>
              <a:rPr lang="en-US" dirty="0"/>
              <a:t>Community spaces for collaborative learning and tinkering with technology</a:t>
            </a:r>
          </a:p>
        </p:txBody>
      </p:sp>
    </p:spTree>
    <p:extLst>
      <p:ext uri="{BB962C8B-B14F-4D97-AF65-F5344CB8AC3E}">
        <p14:creationId xmlns:p14="http://schemas.microsoft.com/office/powerpoint/2010/main" val="27559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91"/>
            <a:ext cx="8229600" cy="1008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Coding </a:t>
            </a:r>
            <a:r>
              <a:rPr lang="en-US" dirty="0"/>
              <a:t>Playgrounds</a:t>
            </a:r>
            <a:br>
              <a:rPr lang="en-US" dirty="0"/>
            </a:br>
            <a:r>
              <a:rPr lang="en-US" sz="2700" dirty="0"/>
              <a:t>explore, make, experiment, create, and “fail-forward”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									(</a:t>
            </a:r>
            <a:r>
              <a:rPr lang="en-US" sz="2000" dirty="0" err="1"/>
              <a:t>Krakower</a:t>
            </a:r>
            <a:r>
              <a:rPr lang="en-US" sz="2000" dirty="0"/>
              <a:t> &amp; Martin, 2019, p. 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390" y="1379220"/>
            <a:ext cx="8318310" cy="2461260"/>
          </a:xfrm>
        </p:spPr>
        <p:txBody>
          <a:bodyPr/>
          <a:lstStyle/>
          <a:p>
            <a:r>
              <a:rPr lang="en-US" dirty="0" smtClean="0"/>
              <a:t>Classroom (</a:t>
            </a:r>
            <a:r>
              <a:rPr lang="en-US" dirty="0"/>
              <a:t>s</a:t>
            </a:r>
            <a:r>
              <a:rPr lang="en-US" dirty="0" smtClean="0"/>
              <a:t>eating, power, storage, displays, &amp; students)</a:t>
            </a:r>
            <a:endParaRPr lang="en-US" dirty="0"/>
          </a:p>
          <a:p>
            <a:r>
              <a:rPr lang="en-US" dirty="0"/>
              <a:t>STEAM boxes (like prop boxes</a:t>
            </a:r>
            <a:r>
              <a:rPr lang="en-US" dirty="0" smtClean="0"/>
              <a:t>)/ Makerspaces</a:t>
            </a:r>
          </a:p>
          <a:p>
            <a:r>
              <a:rPr lang="en-US" dirty="0" smtClean="0"/>
              <a:t>Coding activities (unplugged &amp; beginning coding)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13" y="205979"/>
            <a:ext cx="7905807" cy="8572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Coding Playgrounds:  </a:t>
            </a:r>
            <a:r>
              <a:rPr lang="en-US" dirty="0" smtClean="0"/>
              <a:t>Unplugged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076" y="1249800"/>
            <a:ext cx="6736080" cy="2895479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2" action="ppaction://hlinksldjump"/>
              </a:rPr>
              <a:t>STEAM Boxes 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3" action="ppaction://hlinkfile"/>
              </a:rPr>
              <a:t>Makerspaces</a:t>
            </a:r>
            <a:r>
              <a:rPr lang="en-US" sz="3200" dirty="0" smtClean="0"/>
              <a:t> 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4" action="ppaction://hlinkfile"/>
              </a:rPr>
              <a:t>Code.org-</a:t>
            </a:r>
            <a:r>
              <a:rPr lang="en-US" sz="3200" dirty="0" smtClean="0">
                <a:hlinkClick r:id="rId4" action="ppaction://hlinkfile"/>
              </a:rPr>
              <a:t>-Unplugged </a:t>
            </a:r>
            <a:r>
              <a:rPr lang="en-US" sz="3200" dirty="0" smtClean="0">
                <a:hlinkClick r:id="rId4" action="ppaction://hlinkfile"/>
              </a:rPr>
              <a:t>Lessons</a:t>
            </a: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 smtClean="0"/>
              <a:t>ScratchJr</a:t>
            </a:r>
            <a:r>
              <a:rPr lang="en-US" sz="3200" dirty="0" smtClean="0"/>
              <a:t> Blocks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Human Programming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sharepoint/v3/field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2831</TotalTime>
  <Words>684</Words>
  <Application>Microsoft Office PowerPoint</Application>
  <PresentationFormat>On-screen Show (16:9)</PresentationFormat>
  <Paragraphs>141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Literacy is at the Heart of Coding Playgrounds  for Young Learners Dr. Peggy S. Lisenbee,  Assistant Professor of Early Childhood Dev &amp; Education</vt:lpstr>
      <vt:lpstr>Technology is… </vt:lpstr>
      <vt:lpstr>Playgrounds offer…</vt:lpstr>
      <vt:lpstr>Vocabulary –definitions…</vt:lpstr>
      <vt:lpstr>STEM/ STEAM/ STREAM</vt:lpstr>
      <vt:lpstr>Literacy—Vocabulary </vt:lpstr>
      <vt:lpstr>Makerspaces/ Hackerspaces </vt:lpstr>
      <vt:lpstr>Coding Playgrounds explore, make, experiment, create, and “fail-forward”           (Krakower &amp; Martin, 2019, p. 19)</vt:lpstr>
      <vt:lpstr>Coding Playgrounds:  Unplugged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Literacy—Reading to follow directions (Human Programming) </vt:lpstr>
      <vt:lpstr>Coding Playgrounds:  Beginning Graphical Coding</vt:lpstr>
      <vt:lpstr>ScratchJr Demo</vt:lpstr>
      <vt:lpstr>ScratchJr “Vocabulary”</vt:lpstr>
      <vt:lpstr>ScratchJr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Coding Playgrounds:   Tangible Coding with Robots</vt:lpstr>
      <vt:lpstr>Let me show    you the  Coding Playground          I created for you today!</vt:lpstr>
      <vt:lpstr>Coding Playground #1 STEAM Box: Marshmallow Challenge</vt:lpstr>
      <vt:lpstr>Coding Playground #2 ScratchJr:  Any practice coding activities 2-9 </vt:lpstr>
      <vt:lpstr>Coding Playground #3 ScratchJr:  Create Your Own</vt:lpstr>
      <vt:lpstr>Coding Playground #4 Scratch:  Create Your Own</vt:lpstr>
      <vt:lpstr>Coding Playground #5 Lego WeDo 2.0, grades 1-2 Cooling Fan, Moving Satellite, or Spy Robot</vt:lpstr>
      <vt:lpstr>Coding Playground #6 Lego WeDo 2.0, grades 3-5 Glowing Snail</vt:lpstr>
      <vt:lpstr>Extra Coding Playground   Code.org/ Hourofcode.com / Hopscotch app </vt:lpstr>
      <vt:lpstr>IF YOU GET DONE WITH THE CODING PLAYGROUND BEFORE OTHERS…</vt:lpstr>
      <vt:lpstr>Resources</vt:lpstr>
      <vt:lpstr>REFERENCES:</vt:lpstr>
      <vt:lpstr>CODING SITE REFERENCES</vt:lpstr>
      <vt:lpstr>Thank you for attending, I would love some constructive feedback at this Doodle poll: text to 37607, then type in peggylisenbee260 in the message to join my poll then share your comments about the workshop.  Thanks! </vt:lpstr>
      <vt:lpstr>                 </vt:lpstr>
      <vt:lpstr>CODING PLAYGROUND  TABLE SIGNS </vt:lpstr>
      <vt:lpstr>Coding Playground #1 STEAM Box: Marshmallow Challenge Unplugged Activity</vt:lpstr>
      <vt:lpstr>Coding Playground #1 STEAM Box: Marshmallow Challenge Unplugged Activity</vt:lpstr>
      <vt:lpstr>Coding Playground #2 ScratchJr:  Any practice coding activities 2-9 </vt:lpstr>
      <vt:lpstr>Coding Playground #3 ScratchJr:  Create Your Own</vt:lpstr>
      <vt:lpstr>Coding Playground #4 Scratch:  Create Your Own Tutorials at: https://scratch.mit.edu/projects/290354270/editor</vt:lpstr>
      <vt:lpstr>Coding Playground #5 Lego WeDo 2.0, grades 1-2 Cooling Fan, Moving Satellite, or Spy Robot</vt:lpstr>
      <vt:lpstr>Coding Playground #5 Lego WeDo 2.0, grades 1-2 Cooling Fan, Moving Satellite, &amp; Spy Robot</vt:lpstr>
      <vt:lpstr>Coding Playground #6 Lego WeDo 2.0, grades 3-5 Glowing Snail</vt:lpstr>
      <vt:lpstr>Coding Playground #6 Lego WeDo 2.0, grades 3-5 Glowing Snail</vt:lpstr>
      <vt:lpstr>Coding Playground EXTRA TIME ACTIVITIES Hourofcode.com / Hopscotch app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Laptop</cp:lastModifiedBy>
  <cp:revision>125</cp:revision>
  <cp:lastPrinted>2019-03-01T05:24:19Z</cp:lastPrinted>
  <dcterms:created xsi:type="dcterms:W3CDTF">2010-04-12T23:12:02Z</dcterms:created>
  <dcterms:modified xsi:type="dcterms:W3CDTF">2019-03-01T06:45:03Z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